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7" r:id="rId2"/>
  </p:sldIdLst>
  <p:sldSz cx="27432000" cy="36576000"/>
  <p:notesSz cx="6858000" cy="9144000"/>
  <p:defaultTextStyle>
    <a:defPPr>
      <a:defRPr lang="en-US"/>
    </a:defPPr>
    <a:lvl1pPr marL="0" algn="l" defTabSz="2002628" rtl="0" eaLnBrk="1" latinLnBrk="0" hangingPunct="1">
      <a:defRPr sz="7907" kern="1200">
        <a:solidFill>
          <a:schemeClr val="tx1"/>
        </a:solidFill>
        <a:latin typeface="+mn-lt"/>
        <a:ea typeface="+mn-ea"/>
        <a:cs typeface="+mn-cs"/>
      </a:defRPr>
    </a:lvl1pPr>
    <a:lvl2pPr marL="2002628" algn="l" defTabSz="2002628" rtl="0" eaLnBrk="1" latinLnBrk="0" hangingPunct="1">
      <a:defRPr sz="7907" kern="1200">
        <a:solidFill>
          <a:schemeClr val="tx1"/>
        </a:solidFill>
        <a:latin typeface="+mn-lt"/>
        <a:ea typeface="+mn-ea"/>
        <a:cs typeface="+mn-cs"/>
      </a:defRPr>
    </a:lvl2pPr>
    <a:lvl3pPr marL="4005257" algn="l" defTabSz="2002628" rtl="0" eaLnBrk="1" latinLnBrk="0" hangingPunct="1">
      <a:defRPr sz="7907" kern="1200">
        <a:solidFill>
          <a:schemeClr val="tx1"/>
        </a:solidFill>
        <a:latin typeface="+mn-lt"/>
        <a:ea typeface="+mn-ea"/>
        <a:cs typeface="+mn-cs"/>
      </a:defRPr>
    </a:lvl3pPr>
    <a:lvl4pPr marL="6007884" algn="l" defTabSz="2002628" rtl="0" eaLnBrk="1" latinLnBrk="0" hangingPunct="1">
      <a:defRPr sz="7907" kern="1200">
        <a:solidFill>
          <a:schemeClr val="tx1"/>
        </a:solidFill>
        <a:latin typeface="+mn-lt"/>
        <a:ea typeface="+mn-ea"/>
        <a:cs typeface="+mn-cs"/>
      </a:defRPr>
    </a:lvl4pPr>
    <a:lvl5pPr marL="8010512" algn="l" defTabSz="2002628" rtl="0" eaLnBrk="1" latinLnBrk="0" hangingPunct="1">
      <a:defRPr sz="7907" kern="1200">
        <a:solidFill>
          <a:schemeClr val="tx1"/>
        </a:solidFill>
        <a:latin typeface="+mn-lt"/>
        <a:ea typeface="+mn-ea"/>
        <a:cs typeface="+mn-cs"/>
      </a:defRPr>
    </a:lvl5pPr>
    <a:lvl6pPr marL="10013141" algn="l" defTabSz="2002628" rtl="0" eaLnBrk="1" latinLnBrk="0" hangingPunct="1">
      <a:defRPr sz="7907" kern="1200">
        <a:solidFill>
          <a:schemeClr val="tx1"/>
        </a:solidFill>
        <a:latin typeface="+mn-lt"/>
        <a:ea typeface="+mn-ea"/>
        <a:cs typeface="+mn-cs"/>
      </a:defRPr>
    </a:lvl6pPr>
    <a:lvl7pPr marL="12015770" algn="l" defTabSz="2002628" rtl="0" eaLnBrk="1" latinLnBrk="0" hangingPunct="1">
      <a:defRPr sz="7907" kern="1200">
        <a:solidFill>
          <a:schemeClr val="tx1"/>
        </a:solidFill>
        <a:latin typeface="+mn-lt"/>
        <a:ea typeface="+mn-ea"/>
        <a:cs typeface="+mn-cs"/>
      </a:defRPr>
    </a:lvl7pPr>
    <a:lvl8pPr marL="14018398" algn="l" defTabSz="2002628" rtl="0" eaLnBrk="1" latinLnBrk="0" hangingPunct="1">
      <a:defRPr sz="7907" kern="1200">
        <a:solidFill>
          <a:schemeClr val="tx1"/>
        </a:solidFill>
        <a:latin typeface="+mn-lt"/>
        <a:ea typeface="+mn-ea"/>
        <a:cs typeface="+mn-cs"/>
      </a:defRPr>
    </a:lvl8pPr>
    <a:lvl9pPr marL="16021027" algn="l" defTabSz="2002628" rtl="0" eaLnBrk="1" latinLnBrk="0" hangingPunct="1">
      <a:defRPr sz="7907" kern="1200">
        <a:solidFill>
          <a:schemeClr val="tx1"/>
        </a:solidFill>
        <a:latin typeface="+mn-lt"/>
        <a:ea typeface="+mn-ea"/>
        <a:cs typeface="+mn-cs"/>
      </a:defRPr>
    </a:lvl9pPr>
  </p:defaultTextStyle>
  <p:extLst>
    <p:ext uri="{521415D9-36F7-43E2-AB2F-B90AF26B5E84}">
      <p14:sectionLst xmlns:p14="http://schemas.microsoft.com/office/powerpoint/2010/main">
        <p14:section name="Line Break" id="{8625E678-3649-A14A-B3EF-3297CC3CC662}">
          <p14:sldIdLst>
            <p14:sldId id="257"/>
          </p14:sldIdLst>
        </p14:section>
      </p14:sectionLst>
    </p:ext>
    <p:ext uri="{EFAFB233-063F-42B5-8137-9DF3F51BA10A}">
      <p15:sldGuideLst xmlns:p15="http://schemas.microsoft.com/office/powerpoint/2012/main">
        <p15:guide id="1" orient="horz" pos="11520" userDrawn="1">
          <p15:clr>
            <a:srgbClr val="A4A3A4"/>
          </p15:clr>
        </p15:guide>
        <p15:guide id="2" pos="86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0D567-6270-4609-ACBD-041C176173CE}" v="1113" dt="2020-02-12T14:14:37.537"/>
    <p1510:client id="{A7EA9F73-F742-046C-0E4E-47BA4E6C1B58}" v="1" dt="2020-02-12T14:41:41.602"/>
    <p1510:client id="{B1A19A94-E2F6-4F34-87A9-F1DF5ECB7B82}" v="1779" dt="2020-02-12T21:56:44.773"/>
    <p1510:client id="{BA0177B1-6F03-1B76-7E18-1C63C053DE2F}" v="104" dt="2020-02-12T14:20:08.927"/>
    <p1510:client id="{D0E3C323-989B-8E12-616B-433643310C28}" v="38" dt="2020-02-12T14:41:09.838"/>
    <p1510:client id="{D916EF8E-7A3C-0D40-C11E-43FCCA91A884}" v="1" dt="2020-02-12T14:41:24.5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8" d="100"/>
          <a:sy n="38" d="100"/>
        </p:scale>
        <p:origin x="1554" y="-383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sher, John" userId="S::jtus222@uky.edu::10a0f811-b06e-436e-a4bc-77abee455bce" providerId="AD" clId="Web-{A7EA9F73-F742-046C-0E4E-47BA4E6C1B58}"/>
    <pc:docChg chg="modSld">
      <pc:chgData name="Usher, John" userId="S::jtus222@uky.edu::10a0f811-b06e-436e-a4bc-77abee455bce" providerId="AD" clId="Web-{A7EA9F73-F742-046C-0E4E-47BA4E6C1B58}" dt="2020-02-12T14:41:41.602" v="0" actId="1076"/>
      <pc:docMkLst>
        <pc:docMk/>
      </pc:docMkLst>
      <pc:sldChg chg="modSp">
        <pc:chgData name="Usher, John" userId="S::jtus222@uky.edu::10a0f811-b06e-436e-a4bc-77abee455bce" providerId="AD" clId="Web-{A7EA9F73-F742-046C-0E4E-47BA4E6C1B58}" dt="2020-02-12T14:41:41.602" v="0" actId="1076"/>
        <pc:sldMkLst>
          <pc:docMk/>
          <pc:sldMk cId="3635767676" sldId="257"/>
        </pc:sldMkLst>
        <pc:picChg chg="mod">
          <ac:chgData name="Usher, John" userId="S::jtus222@uky.edu::10a0f811-b06e-436e-a4bc-77abee455bce" providerId="AD" clId="Web-{A7EA9F73-F742-046C-0E4E-47BA4E6C1B58}" dt="2020-02-12T14:41:41.602" v="0" actId="1076"/>
          <ac:picMkLst>
            <pc:docMk/>
            <pc:sldMk cId="3635767676" sldId="257"/>
            <ac:picMk id="21" creationId="{2ACED5A7-3396-4753-9C10-91C7CABEC7BB}"/>
          </ac:picMkLst>
        </pc:picChg>
      </pc:sldChg>
    </pc:docChg>
  </pc:docChgLst>
  <pc:docChgLst>
    <pc:chgData name="Henninger, Tom" userId="e604e3f8-7e3d-4304-bfc9-c8f06b5e687b" providerId="ADAL" clId="{7A5110C9-5D0C-4D0E-821A-2E000E6701FF}"/>
    <pc:docChg chg="undo custSel delSld modSld modSection">
      <pc:chgData name="Henninger, Tom" userId="e604e3f8-7e3d-4304-bfc9-c8f06b5e687b" providerId="ADAL" clId="{7A5110C9-5D0C-4D0E-821A-2E000E6701FF}" dt="2019-01-05T15:15:50.087" v="52" actId="1076"/>
      <pc:docMkLst>
        <pc:docMk/>
      </pc:docMkLst>
      <pc:sldChg chg="addSp delSp modSp">
        <pc:chgData name="Henninger, Tom" userId="e604e3f8-7e3d-4304-bfc9-c8f06b5e687b" providerId="ADAL" clId="{7A5110C9-5D0C-4D0E-821A-2E000E6701FF}" dt="2019-01-05T15:15:50.087" v="52" actId="1076"/>
        <pc:sldMkLst>
          <pc:docMk/>
          <pc:sldMk cId="3635767676" sldId="257"/>
        </pc:sldMkLst>
        <pc:spChg chg="add del mod">
          <ac:chgData name="Henninger, Tom" userId="e604e3f8-7e3d-4304-bfc9-c8f06b5e687b" providerId="ADAL" clId="{7A5110C9-5D0C-4D0E-821A-2E000E6701FF}" dt="2019-01-05T14:50:38.614" v="12" actId="478"/>
          <ac:spMkLst>
            <pc:docMk/>
            <pc:sldMk cId="3635767676" sldId="257"/>
            <ac:spMk id="3" creationId="{88C251CE-32E9-4746-AAB1-03D3A4D0605E}"/>
          </ac:spMkLst>
        </pc:spChg>
        <pc:spChg chg="mod">
          <ac:chgData name="Henninger, Tom" userId="e604e3f8-7e3d-4304-bfc9-c8f06b5e687b" providerId="ADAL" clId="{7A5110C9-5D0C-4D0E-821A-2E000E6701FF}" dt="2019-01-05T15:15:43.400" v="51" actId="1076"/>
          <ac:spMkLst>
            <pc:docMk/>
            <pc:sldMk cId="3635767676" sldId="257"/>
            <ac:spMk id="7" creationId="{00000000-0000-0000-0000-000000000000}"/>
          </ac:spMkLst>
        </pc:spChg>
        <pc:spChg chg="add del">
          <ac:chgData name="Henninger, Tom" userId="e604e3f8-7e3d-4304-bfc9-c8f06b5e687b" providerId="ADAL" clId="{7A5110C9-5D0C-4D0E-821A-2E000E6701FF}" dt="2019-01-05T14:53:09.459" v="15" actId="478"/>
          <ac:spMkLst>
            <pc:docMk/>
            <pc:sldMk cId="3635767676" sldId="257"/>
            <ac:spMk id="9" creationId="{BDAEED86-EF0D-466F-AAA9-ECE508A784EC}"/>
          </ac:spMkLst>
        </pc:spChg>
        <pc:picChg chg="del">
          <ac:chgData name="Henninger, Tom" userId="e604e3f8-7e3d-4304-bfc9-c8f06b5e687b" providerId="ADAL" clId="{7A5110C9-5D0C-4D0E-821A-2E000E6701FF}" dt="2019-01-05T14:48:46.461" v="5" actId="478"/>
          <ac:picMkLst>
            <pc:docMk/>
            <pc:sldMk cId="3635767676" sldId="257"/>
            <ac:picMk id="4" creationId="{00000000-0000-0000-0000-000000000000}"/>
          </ac:picMkLst>
        </pc:picChg>
        <pc:picChg chg="del">
          <ac:chgData name="Henninger, Tom" userId="e604e3f8-7e3d-4304-bfc9-c8f06b5e687b" providerId="ADAL" clId="{7A5110C9-5D0C-4D0E-821A-2E000E6701FF}" dt="2019-01-05T14:48:46.461" v="5" actId="478"/>
          <ac:picMkLst>
            <pc:docMk/>
            <pc:sldMk cId="3635767676" sldId="257"/>
            <ac:picMk id="5" creationId="{00000000-0000-0000-0000-000000000000}"/>
          </ac:picMkLst>
        </pc:picChg>
        <pc:picChg chg="del">
          <ac:chgData name="Henninger, Tom" userId="e604e3f8-7e3d-4304-bfc9-c8f06b5e687b" providerId="ADAL" clId="{7A5110C9-5D0C-4D0E-821A-2E000E6701FF}" dt="2019-01-05T14:50:55.976" v="13" actId="478"/>
          <ac:picMkLst>
            <pc:docMk/>
            <pc:sldMk cId="3635767676" sldId="257"/>
            <ac:picMk id="6" creationId="{00000000-0000-0000-0000-000000000000}"/>
          </ac:picMkLst>
        </pc:picChg>
        <pc:picChg chg="add mod">
          <ac:chgData name="Henninger, Tom" userId="e604e3f8-7e3d-4304-bfc9-c8f06b5e687b" providerId="ADAL" clId="{7A5110C9-5D0C-4D0E-821A-2E000E6701FF}" dt="2019-01-05T15:15:50.087" v="52" actId="1076"/>
          <ac:picMkLst>
            <pc:docMk/>
            <pc:sldMk cId="3635767676" sldId="257"/>
            <ac:picMk id="14" creationId="{9004EDB1-44C8-43E9-9383-638841502F59}"/>
          </ac:picMkLst>
        </pc:picChg>
        <pc:picChg chg="add del">
          <ac:chgData name="Henninger, Tom" userId="e604e3f8-7e3d-4304-bfc9-c8f06b5e687b" providerId="ADAL" clId="{7A5110C9-5D0C-4D0E-821A-2E000E6701FF}" dt="2019-01-05T14:48:42.947" v="4"/>
          <ac:picMkLst>
            <pc:docMk/>
            <pc:sldMk cId="3635767676" sldId="257"/>
            <ac:picMk id="33" creationId="{F80DAC82-4442-487F-B52A-76CF8DD57DFB}"/>
          </ac:picMkLst>
        </pc:picChg>
        <pc:picChg chg="add del mod">
          <ac:chgData name="Henninger, Tom" userId="e604e3f8-7e3d-4304-bfc9-c8f06b5e687b" providerId="ADAL" clId="{7A5110C9-5D0C-4D0E-821A-2E000E6701FF}" dt="2019-01-05T14:50:18.691" v="8" actId="478"/>
          <ac:picMkLst>
            <pc:docMk/>
            <pc:sldMk cId="3635767676" sldId="257"/>
            <ac:picMk id="34" creationId="{4864478A-B067-444D-9FE8-FF6244A7698F}"/>
          </ac:picMkLst>
        </pc:picChg>
        <pc:picChg chg="add mod modCrop">
          <ac:chgData name="Henninger, Tom" userId="e604e3f8-7e3d-4304-bfc9-c8f06b5e687b" providerId="ADAL" clId="{7A5110C9-5D0C-4D0E-821A-2E000E6701FF}" dt="2019-01-05T15:15:01.856" v="49" actId="1366"/>
          <ac:picMkLst>
            <pc:docMk/>
            <pc:sldMk cId="3635767676" sldId="257"/>
            <ac:picMk id="35" creationId="{64ACD192-42AC-4BFE-9061-7A687913122E}"/>
          </ac:picMkLst>
        </pc:picChg>
      </pc:sldChg>
      <pc:sldChg chg="addSp delSp del">
        <pc:chgData name="Henninger, Tom" userId="e604e3f8-7e3d-4304-bfc9-c8f06b5e687b" providerId="ADAL" clId="{7A5110C9-5D0C-4D0E-821A-2E000E6701FF}" dt="2019-01-05T14:48:35.184" v="2" actId="2696"/>
        <pc:sldMkLst>
          <pc:docMk/>
          <pc:sldMk cId="3494559770" sldId="259"/>
        </pc:sldMkLst>
        <pc:picChg chg="del">
          <ac:chgData name="Henninger, Tom" userId="e604e3f8-7e3d-4304-bfc9-c8f06b5e687b" providerId="ADAL" clId="{7A5110C9-5D0C-4D0E-821A-2E000E6701FF}" dt="2019-01-05T14:45:57.055" v="0" actId="478"/>
          <ac:picMkLst>
            <pc:docMk/>
            <pc:sldMk cId="3494559770" sldId="259"/>
            <ac:picMk id="2" creationId="{00000000-0000-0000-0000-000000000000}"/>
          </ac:picMkLst>
        </pc:picChg>
        <pc:picChg chg="add">
          <ac:chgData name="Henninger, Tom" userId="e604e3f8-7e3d-4304-bfc9-c8f06b5e687b" providerId="ADAL" clId="{7A5110C9-5D0C-4D0E-821A-2E000E6701FF}" dt="2019-01-05T14:45:58.293" v="1"/>
          <ac:picMkLst>
            <pc:docMk/>
            <pc:sldMk cId="3494559770" sldId="259"/>
            <ac:picMk id="25" creationId="{8C2F3AF4-3A73-4347-9580-B2B9106BB51E}"/>
          </ac:picMkLst>
        </pc:picChg>
      </pc:sldChg>
    </pc:docChg>
  </pc:docChgLst>
  <pc:docChgLst>
    <pc:chgData name="Walker, Benjamin M." userId="e067ee03-01e7-4a1c-8647-e0f471e837bc" providerId="ADAL" clId="{B1A19A94-E2F6-4F34-87A9-F1DF5ECB7B82}"/>
    <pc:docChg chg="undo custSel modSld">
      <pc:chgData name="Walker, Benjamin M." userId="e067ee03-01e7-4a1c-8647-e0f471e837bc" providerId="ADAL" clId="{B1A19A94-E2F6-4F34-87A9-F1DF5ECB7B82}" dt="2020-02-12T21:56:44.773" v="1777" actId="478"/>
      <pc:docMkLst>
        <pc:docMk/>
      </pc:docMkLst>
      <pc:sldChg chg="addSp delSp modSp">
        <pc:chgData name="Walker, Benjamin M." userId="e067ee03-01e7-4a1c-8647-e0f471e837bc" providerId="ADAL" clId="{B1A19A94-E2F6-4F34-87A9-F1DF5ECB7B82}" dt="2020-02-12T21:56:44.773" v="1777" actId="478"/>
        <pc:sldMkLst>
          <pc:docMk/>
          <pc:sldMk cId="3635767676" sldId="257"/>
        </pc:sldMkLst>
        <pc:spChg chg="del mod">
          <ac:chgData name="Walker, Benjamin M." userId="e067ee03-01e7-4a1c-8647-e0f471e837bc" providerId="ADAL" clId="{B1A19A94-E2F6-4F34-87A9-F1DF5ECB7B82}" dt="2020-02-12T21:56:44.773" v="1777" actId="478"/>
          <ac:spMkLst>
            <pc:docMk/>
            <pc:sldMk cId="3635767676" sldId="257"/>
            <ac:spMk id="12" creationId="{00000000-0000-0000-0000-000000000000}"/>
          </ac:spMkLst>
        </pc:spChg>
        <pc:spChg chg="mod">
          <ac:chgData name="Walker, Benjamin M." userId="e067ee03-01e7-4a1c-8647-e0f471e837bc" providerId="ADAL" clId="{B1A19A94-E2F6-4F34-87A9-F1DF5ECB7B82}" dt="2020-02-12T21:53:12.881" v="1649" actId="20577"/>
          <ac:spMkLst>
            <pc:docMk/>
            <pc:sldMk cId="3635767676" sldId="257"/>
            <ac:spMk id="13" creationId="{00000000-0000-0000-0000-000000000000}"/>
          </ac:spMkLst>
        </pc:spChg>
        <pc:spChg chg="add del mod">
          <ac:chgData name="Walker, Benjamin M." userId="e067ee03-01e7-4a1c-8647-e0f471e837bc" providerId="ADAL" clId="{B1A19A94-E2F6-4F34-87A9-F1DF5ECB7B82}" dt="2020-02-12T14:17:11.749" v="1564" actId="1076"/>
          <ac:spMkLst>
            <pc:docMk/>
            <pc:sldMk cId="3635767676" sldId="257"/>
            <ac:spMk id="16" creationId="{00000000-0000-0000-0000-000000000000}"/>
          </ac:spMkLst>
        </pc:spChg>
        <pc:spChg chg="mod">
          <ac:chgData name="Walker, Benjamin M." userId="e067ee03-01e7-4a1c-8647-e0f471e837bc" providerId="ADAL" clId="{B1A19A94-E2F6-4F34-87A9-F1DF5ECB7B82}" dt="2020-02-12T14:08:23.065" v="1267" actId="1076"/>
          <ac:spMkLst>
            <pc:docMk/>
            <pc:sldMk cId="3635767676" sldId="257"/>
            <ac:spMk id="22" creationId="{00000000-0000-0000-0000-000000000000}"/>
          </ac:spMkLst>
        </pc:spChg>
        <pc:spChg chg="mod">
          <ac:chgData name="Walker, Benjamin M." userId="e067ee03-01e7-4a1c-8647-e0f471e837bc" providerId="ADAL" clId="{B1A19A94-E2F6-4F34-87A9-F1DF5ECB7B82}" dt="2020-02-12T14:23:32.014" v="1641" actId="948"/>
          <ac:spMkLst>
            <pc:docMk/>
            <pc:sldMk cId="3635767676" sldId="257"/>
            <ac:spMk id="24" creationId="{00000000-0000-0000-0000-000000000000}"/>
          </ac:spMkLst>
        </pc:spChg>
        <pc:spChg chg="mod">
          <ac:chgData name="Walker, Benjamin M." userId="e067ee03-01e7-4a1c-8647-e0f471e837bc" providerId="ADAL" clId="{B1A19A94-E2F6-4F34-87A9-F1DF5ECB7B82}" dt="2020-02-12T14:25:06.915" v="1646" actId="14100"/>
          <ac:spMkLst>
            <pc:docMk/>
            <pc:sldMk cId="3635767676" sldId="257"/>
            <ac:spMk id="26" creationId="{00000000-0000-0000-0000-000000000000}"/>
          </ac:spMkLst>
        </pc:spChg>
        <pc:spChg chg="mod">
          <ac:chgData name="Walker, Benjamin M." userId="e067ee03-01e7-4a1c-8647-e0f471e837bc" providerId="ADAL" clId="{B1A19A94-E2F6-4F34-87A9-F1DF5ECB7B82}" dt="2020-02-10T13:46:29.726" v="1090" actId="20577"/>
          <ac:spMkLst>
            <pc:docMk/>
            <pc:sldMk cId="3635767676" sldId="257"/>
            <ac:spMk id="27" creationId="{00000000-0000-0000-0000-000000000000}"/>
          </ac:spMkLst>
        </pc:spChg>
        <pc:spChg chg="del">
          <ac:chgData name="Walker, Benjamin M." userId="e067ee03-01e7-4a1c-8647-e0f471e837bc" providerId="ADAL" clId="{B1A19A94-E2F6-4F34-87A9-F1DF5ECB7B82}" dt="2020-02-12T14:07:09.119" v="1248" actId="478"/>
          <ac:spMkLst>
            <pc:docMk/>
            <pc:sldMk cId="3635767676" sldId="257"/>
            <ac:spMk id="28" creationId="{612E48CE-7E91-4DF7-ACD3-B950A3A6931E}"/>
          </ac:spMkLst>
        </pc:spChg>
        <pc:spChg chg="mod">
          <ac:chgData name="Walker, Benjamin M." userId="e067ee03-01e7-4a1c-8647-e0f471e837bc" providerId="ADAL" clId="{B1A19A94-E2F6-4F34-87A9-F1DF5ECB7B82}" dt="2020-02-12T21:56:10.219" v="1775" actId="20577"/>
          <ac:spMkLst>
            <pc:docMk/>
            <pc:sldMk cId="3635767676" sldId="257"/>
            <ac:spMk id="29" creationId="{00000000-0000-0000-0000-000000000000}"/>
          </ac:spMkLst>
        </pc:spChg>
        <pc:spChg chg="mod">
          <ac:chgData name="Walker, Benjamin M." userId="e067ee03-01e7-4a1c-8647-e0f471e837bc" providerId="ADAL" clId="{B1A19A94-E2F6-4F34-87A9-F1DF5ECB7B82}" dt="2020-02-12T14:17:26.080" v="1566" actId="1076"/>
          <ac:spMkLst>
            <pc:docMk/>
            <pc:sldMk cId="3635767676" sldId="257"/>
            <ac:spMk id="30" creationId="{00000000-0000-0000-0000-000000000000}"/>
          </ac:spMkLst>
        </pc:spChg>
        <pc:spChg chg="add mod">
          <ac:chgData name="Walker, Benjamin M." userId="e067ee03-01e7-4a1c-8647-e0f471e837bc" providerId="ADAL" clId="{B1A19A94-E2F6-4F34-87A9-F1DF5ECB7B82}" dt="2020-02-12T14:17:34.968" v="1568" actId="1076"/>
          <ac:spMkLst>
            <pc:docMk/>
            <pc:sldMk cId="3635767676" sldId="257"/>
            <ac:spMk id="33" creationId="{6F0B10E3-EBC1-4E54-9440-3C3F9167A9A6}"/>
          </ac:spMkLst>
        </pc:spChg>
        <pc:spChg chg="add mod">
          <ac:chgData name="Walker, Benjamin M." userId="e067ee03-01e7-4a1c-8647-e0f471e837bc" providerId="ADAL" clId="{B1A19A94-E2F6-4F34-87A9-F1DF5ECB7B82}" dt="2020-02-12T14:19:37.904" v="1633" actId="20577"/>
          <ac:spMkLst>
            <pc:docMk/>
            <pc:sldMk cId="3635767676" sldId="257"/>
            <ac:spMk id="35" creationId="{7741F01F-BD43-41C6-A2A6-D8DC59DC04E4}"/>
          </ac:spMkLst>
        </pc:spChg>
        <pc:picChg chg="mod">
          <ac:chgData name="Walker, Benjamin M." userId="e067ee03-01e7-4a1c-8647-e0f471e837bc" providerId="ADAL" clId="{B1A19A94-E2F6-4F34-87A9-F1DF5ECB7B82}" dt="2020-02-12T14:20:36.987" v="1636" actId="1076"/>
          <ac:picMkLst>
            <pc:docMk/>
            <pc:sldMk cId="3635767676" sldId="257"/>
            <ac:picMk id="3" creationId="{F8B1A5D3-684F-44F7-B491-8C3E439DB117}"/>
          </ac:picMkLst>
        </pc:picChg>
        <pc:picChg chg="add mod">
          <ac:chgData name="Walker, Benjamin M." userId="e067ee03-01e7-4a1c-8647-e0f471e837bc" providerId="ADAL" clId="{B1A19A94-E2F6-4F34-87A9-F1DF5ECB7B82}" dt="2020-02-12T14:17:29.335" v="1567" actId="1076"/>
          <ac:picMkLst>
            <pc:docMk/>
            <pc:sldMk cId="3635767676" sldId="257"/>
            <ac:picMk id="17" creationId="{7C6177AB-BD13-48CF-8F22-E92FC8ACC9F3}"/>
          </ac:picMkLst>
        </pc:picChg>
        <pc:picChg chg="del">
          <ac:chgData name="Walker, Benjamin M." userId="e067ee03-01e7-4a1c-8647-e0f471e837bc" providerId="ADAL" clId="{B1A19A94-E2F6-4F34-87A9-F1DF5ECB7B82}" dt="2020-02-12T14:11:47.989" v="1274" actId="478"/>
          <ac:picMkLst>
            <pc:docMk/>
            <pc:sldMk cId="3635767676" sldId="257"/>
            <ac:picMk id="19" creationId="{00000000-0000-0000-0000-000000000000}"/>
          </ac:picMkLst>
        </pc:picChg>
        <pc:picChg chg="mod">
          <ac:chgData name="Walker, Benjamin M." userId="e067ee03-01e7-4a1c-8647-e0f471e837bc" providerId="ADAL" clId="{B1A19A94-E2F6-4F34-87A9-F1DF5ECB7B82}" dt="2020-02-12T21:53:21.787" v="1650" actId="1076"/>
          <ac:picMkLst>
            <pc:docMk/>
            <pc:sldMk cId="3635767676" sldId="257"/>
            <ac:picMk id="21" creationId="{2ACED5A7-3396-4753-9C10-91C7CABEC7BB}"/>
          </ac:picMkLst>
        </pc:picChg>
        <pc:picChg chg="add mod">
          <ac:chgData name="Walker, Benjamin M." userId="e067ee03-01e7-4a1c-8647-e0f471e837bc" providerId="ADAL" clId="{B1A19A94-E2F6-4F34-87A9-F1DF5ECB7B82}" dt="2020-02-12T14:17:17.013" v="1565" actId="1076"/>
          <ac:picMkLst>
            <pc:docMk/>
            <pc:sldMk cId="3635767676" sldId="257"/>
            <ac:picMk id="32" creationId="{0DA6489B-7B3A-403E-B79C-826EE7D6F90C}"/>
          </ac:picMkLst>
        </pc:picChg>
        <pc:picChg chg="add mod">
          <ac:chgData name="Walker, Benjamin M." userId="e067ee03-01e7-4a1c-8647-e0f471e837bc" providerId="ADAL" clId="{B1A19A94-E2F6-4F34-87A9-F1DF5ECB7B82}" dt="2020-02-12T14:17:39.293" v="1569" actId="1076"/>
          <ac:picMkLst>
            <pc:docMk/>
            <pc:sldMk cId="3635767676" sldId="257"/>
            <ac:picMk id="34" creationId="{6C93F413-FEBD-41E5-84A7-1E8F7094F7A9}"/>
          </ac:picMkLst>
        </pc:picChg>
      </pc:sldChg>
    </pc:docChg>
  </pc:docChgLst>
  <pc:docChgLst>
    <pc:chgData name="Henninger, Tom" userId="e604e3f8-7e3d-4304-bfc9-c8f06b5e687b" providerId="ADAL" clId="{AE826B00-2CA8-48DB-B3FF-455DD603DD9B}"/>
    <pc:docChg chg="modSld">
      <pc:chgData name="Henninger, Tom" userId="e604e3f8-7e3d-4304-bfc9-c8f06b5e687b" providerId="ADAL" clId="{AE826B00-2CA8-48DB-B3FF-455DD603DD9B}" dt="2019-01-05T15:32:38.137" v="60" actId="1035"/>
      <pc:docMkLst>
        <pc:docMk/>
      </pc:docMkLst>
      <pc:sldChg chg="modSp">
        <pc:chgData name="Henninger, Tom" userId="e604e3f8-7e3d-4304-bfc9-c8f06b5e687b" providerId="ADAL" clId="{AE826B00-2CA8-48DB-B3FF-455DD603DD9B}" dt="2019-01-05T15:32:38.137" v="60" actId="1035"/>
        <pc:sldMkLst>
          <pc:docMk/>
          <pc:sldMk cId="3635767676" sldId="257"/>
        </pc:sldMkLst>
        <pc:picChg chg="mod">
          <ac:chgData name="Henninger, Tom" userId="e604e3f8-7e3d-4304-bfc9-c8f06b5e687b" providerId="ADAL" clId="{AE826B00-2CA8-48DB-B3FF-455DD603DD9B}" dt="2019-01-05T15:32:38.137" v="60" actId="1035"/>
          <ac:picMkLst>
            <pc:docMk/>
            <pc:sldMk cId="3635767676" sldId="257"/>
            <ac:picMk id="14" creationId="{9004EDB1-44C8-43E9-9383-638841502F59}"/>
          </ac:picMkLst>
        </pc:picChg>
      </pc:sldChg>
    </pc:docChg>
  </pc:docChgLst>
  <pc:docChgLst>
    <pc:chgData clId="Web-{D916EF8E-7A3C-0D40-C11E-43FCCA91A884}"/>
    <pc:docChg chg="modSld">
      <pc:chgData name="" userId="" providerId="" clId="Web-{D916EF8E-7A3C-0D40-C11E-43FCCA91A884}" dt="2020-02-12T14:41:24.565" v="0" actId="1076"/>
      <pc:docMkLst>
        <pc:docMk/>
      </pc:docMkLst>
      <pc:sldChg chg="modSp">
        <pc:chgData name="" userId="" providerId="" clId="Web-{D916EF8E-7A3C-0D40-C11E-43FCCA91A884}" dt="2020-02-12T14:41:24.565" v="0" actId="1076"/>
        <pc:sldMkLst>
          <pc:docMk/>
          <pc:sldMk cId="3635767676" sldId="257"/>
        </pc:sldMkLst>
        <pc:picChg chg="mod">
          <ac:chgData name="" userId="" providerId="" clId="Web-{D916EF8E-7A3C-0D40-C11E-43FCCA91A884}" dt="2020-02-12T14:41:24.565" v="0" actId="1076"/>
          <ac:picMkLst>
            <pc:docMk/>
            <pc:sldMk cId="3635767676" sldId="257"/>
            <ac:picMk id="21" creationId="{2ACED5A7-3396-4753-9C10-91C7CABEC7BB}"/>
          </ac:picMkLst>
        </pc:picChg>
      </pc:sldChg>
    </pc:docChg>
  </pc:docChgLst>
  <pc:docChgLst>
    <pc:chgData name="Courtwright, Matthew" userId="823432f7-d632-47b1-a95f-f3c5d45b55e2" providerId="ADAL" clId="{1D62407C-E59F-40EF-A815-AC5C8CD66C6B}"/>
    <pc:docChg chg="undo custSel modSld">
      <pc:chgData name="Courtwright, Matthew" userId="823432f7-d632-47b1-a95f-f3c5d45b55e2" providerId="ADAL" clId="{1D62407C-E59F-40EF-A815-AC5C8CD66C6B}" dt="2020-02-12T21:48:10.013" v="1338" actId="170"/>
      <pc:docMkLst>
        <pc:docMk/>
      </pc:docMkLst>
      <pc:sldChg chg="addSp delSp modSp">
        <pc:chgData name="Courtwright, Matthew" userId="823432f7-d632-47b1-a95f-f3c5d45b55e2" providerId="ADAL" clId="{1D62407C-E59F-40EF-A815-AC5C8CD66C6B}" dt="2020-02-12T21:48:10.013" v="1338" actId="170"/>
        <pc:sldMkLst>
          <pc:docMk/>
          <pc:sldMk cId="3635767676" sldId="257"/>
        </pc:sldMkLst>
        <pc:spChg chg="mod">
          <ac:chgData name="Courtwright, Matthew" userId="823432f7-d632-47b1-a95f-f3c5d45b55e2" providerId="ADAL" clId="{1D62407C-E59F-40EF-A815-AC5C8CD66C6B}" dt="2020-02-12T21:40:07.329" v="1218" actId="1076"/>
          <ac:spMkLst>
            <pc:docMk/>
            <pc:sldMk cId="3635767676" sldId="257"/>
            <ac:spMk id="10" creationId="{00000000-0000-0000-0000-000000000000}"/>
          </ac:spMkLst>
        </pc:spChg>
        <pc:spChg chg="mod">
          <ac:chgData name="Courtwright, Matthew" userId="823432f7-d632-47b1-a95f-f3c5d45b55e2" providerId="ADAL" clId="{1D62407C-E59F-40EF-A815-AC5C8CD66C6B}" dt="2020-02-12T14:09:11.193" v="921" actId="1076"/>
          <ac:spMkLst>
            <pc:docMk/>
            <pc:sldMk cId="3635767676" sldId="257"/>
            <ac:spMk id="11" creationId="{00000000-0000-0000-0000-000000000000}"/>
          </ac:spMkLst>
        </pc:spChg>
        <pc:spChg chg="mod ord">
          <ac:chgData name="Courtwright, Matthew" userId="823432f7-d632-47b1-a95f-f3c5d45b55e2" providerId="ADAL" clId="{1D62407C-E59F-40EF-A815-AC5C8CD66C6B}" dt="2020-02-12T21:39:58.444" v="1216" actId="171"/>
          <ac:spMkLst>
            <pc:docMk/>
            <pc:sldMk cId="3635767676" sldId="257"/>
            <ac:spMk id="13" creationId="{00000000-0000-0000-0000-000000000000}"/>
          </ac:spMkLst>
        </pc:spChg>
        <pc:spChg chg="mod">
          <ac:chgData name="Courtwright, Matthew" userId="823432f7-d632-47b1-a95f-f3c5d45b55e2" providerId="ADAL" clId="{1D62407C-E59F-40EF-A815-AC5C8CD66C6B}" dt="2020-02-12T21:46:46.831" v="1317" actId="20577"/>
          <ac:spMkLst>
            <pc:docMk/>
            <pc:sldMk cId="3635767676" sldId="257"/>
            <ac:spMk id="15" creationId="{00000000-0000-0000-0000-000000000000}"/>
          </ac:spMkLst>
        </pc:spChg>
        <pc:spChg chg="mod">
          <ac:chgData name="Courtwright, Matthew" userId="823432f7-d632-47b1-a95f-f3c5d45b55e2" providerId="ADAL" clId="{1D62407C-E59F-40EF-A815-AC5C8CD66C6B}" dt="2020-02-12T14:12:33.803" v="929" actId="5793"/>
          <ac:spMkLst>
            <pc:docMk/>
            <pc:sldMk cId="3635767676" sldId="257"/>
            <ac:spMk id="16" creationId="{00000000-0000-0000-0000-000000000000}"/>
          </ac:spMkLst>
        </pc:spChg>
        <pc:spChg chg="mod">
          <ac:chgData name="Courtwright, Matthew" userId="823432f7-d632-47b1-a95f-f3c5d45b55e2" providerId="ADAL" clId="{1D62407C-E59F-40EF-A815-AC5C8CD66C6B}" dt="2020-02-12T21:36:35.436" v="1156" actId="1076"/>
          <ac:spMkLst>
            <pc:docMk/>
            <pc:sldMk cId="3635767676" sldId="257"/>
            <ac:spMk id="20" creationId="{00000000-0000-0000-0000-000000000000}"/>
          </ac:spMkLst>
        </pc:spChg>
        <pc:spChg chg="mod">
          <ac:chgData name="Courtwright, Matthew" userId="823432f7-d632-47b1-a95f-f3c5d45b55e2" providerId="ADAL" clId="{1D62407C-E59F-40EF-A815-AC5C8CD66C6B}" dt="2020-02-12T21:43:06.208" v="1308" actId="1076"/>
          <ac:spMkLst>
            <pc:docMk/>
            <pc:sldMk cId="3635767676" sldId="257"/>
            <ac:spMk id="22" creationId="{00000000-0000-0000-0000-000000000000}"/>
          </ac:spMkLst>
        </pc:spChg>
        <pc:spChg chg="mod">
          <ac:chgData name="Courtwright, Matthew" userId="823432f7-d632-47b1-a95f-f3c5d45b55e2" providerId="ADAL" clId="{1D62407C-E59F-40EF-A815-AC5C8CD66C6B}" dt="2020-02-10T13:31:27.235" v="19" actId="20577"/>
          <ac:spMkLst>
            <pc:docMk/>
            <pc:sldMk cId="3635767676" sldId="257"/>
            <ac:spMk id="23" creationId="{00000000-0000-0000-0000-000000000000}"/>
          </ac:spMkLst>
        </pc:spChg>
        <pc:spChg chg="mod">
          <ac:chgData name="Courtwright, Matthew" userId="823432f7-d632-47b1-a95f-f3c5d45b55e2" providerId="ADAL" clId="{1D62407C-E59F-40EF-A815-AC5C8CD66C6B}" dt="2020-02-12T21:46:05.900" v="1316" actId="20577"/>
          <ac:spMkLst>
            <pc:docMk/>
            <pc:sldMk cId="3635767676" sldId="257"/>
            <ac:spMk id="24" creationId="{00000000-0000-0000-0000-000000000000}"/>
          </ac:spMkLst>
        </pc:spChg>
        <pc:spChg chg="mod ord">
          <ac:chgData name="Courtwright, Matthew" userId="823432f7-d632-47b1-a95f-f3c5d45b55e2" providerId="ADAL" clId="{1D62407C-E59F-40EF-A815-AC5C8CD66C6B}" dt="2020-02-12T21:48:10.013" v="1338" actId="170"/>
          <ac:spMkLst>
            <pc:docMk/>
            <pc:sldMk cId="3635767676" sldId="257"/>
            <ac:spMk id="26" creationId="{00000000-0000-0000-0000-000000000000}"/>
          </ac:spMkLst>
        </pc:spChg>
        <pc:spChg chg="del mod">
          <ac:chgData name="Courtwright, Matthew" userId="823432f7-d632-47b1-a95f-f3c5d45b55e2" providerId="ADAL" clId="{1D62407C-E59F-40EF-A815-AC5C8CD66C6B}" dt="2020-02-12T21:42:01.889" v="1305" actId="20577"/>
          <ac:spMkLst>
            <pc:docMk/>
            <pc:sldMk cId="3635767676" sldId="257"/>
            <ac:spMk id="29" creationId="{00000000-0000-0000-0000-000000000000}"/>
          </ac:spMkLst>
        </pc:spChg>
        <pc:spChg chg="add del mod topLvl">
          <ac:chgData name="Courtwright, Matthew" userId="823432f7-d632-47b1-a95f-f3c5d45b55e2" providerId="ADAL" clId="{1D62407C-E59F-40EF-A815-AC5C8CD66C6B}" dt="2020-02-12T21:42:10.367" v="1306" actId="6549"/>
          <ac:spMkLst>
            <pc:docMk/>
            <pc:sldMk cId="3635767676" sldId="257"/>
            <ac:spMk id="31" creationId="{00000000-0000-0000-0000-000000000000}"/>
          </ac:spMkLst>
        </pc:spChg>
        <pc:spChg chg="add mod">
          <ac:chgData name="Courtwright, Matthew" userId="823432f7-d632-47b1-a95f-f3c5d45b55e2" providerId="ADAL" clId="{1D62407C-E59F-40EF-A815-AC5C8CD66C6B}" dt="2020-02-12T21:42:14.219" v="1307" actId="6549"/>
          <ac:spMkLst>
            <pc:docMk/>
            <pc:sldMk cId="3635767676" sldId="257"/>
            <ac:spMk id="41" creationId="{A36DB55F-644A-4471-9AA5-456790902F4D}"/>
          </ac:spMkLst>
        </pc:spChg>
        <pc:spChg chg="add mod">
          <ac:chgData name="Courtwright, Matthew" userId="823432f7-d632-47b1-a95f-f3c5d45b55e2" providerId="ADAL" clId="{1D62407C-E59F-40EF-A815-AC5C8CD66C6B}" dt="2020-02-12T21:41:56.545" v="1304" actId="20577"/>
          <ac:spMkLst>
            <pc:docMk/>
            <pc:sldMk cId="3635767676" sldId="257"/>
            <ac:spMk id="43" creationId="{651DDC15-CCA9-4E71-B8C7-1F85B15319FA}"/>
          </ac:spMkLst>
        </pc:spChg>
        <pc:grpChg chg="add del mod">
          <ac:chgData name="Courtwright, Matthew" userId="823432f7-d632-47b1-a95f-f3c5d45b55e2" providerId="ADAL" clId="{1D62407C-E59F-40EF-A815-AC5C8CD66C6B}" dt="2020-02-12T14:44:52.735" v="978" actId="165"/>
          <ac:grpSpMkLst>
            <pc:docMk/>
            <pc:sldMk cId="3635767676" sldId="257"/>
            <ac:grpSpMk id="36" creationId="{89C76BFB-ABD9-49C5-9082-796D3FFAE344}"/>
          </ac:grpSpMkLst>
        </pc:grpChg>
        <pc:grpChg chg="add mod">
          <ac:chgData name="Courtwright, Matthew" userId="823432f7-d632-47b1-a95f-f3c5d45b55e2" providerId="ADAL" clId="{1D62407C-E59F-40EF-A815-AC5C8CD66C6B}" dt="2020-02-12T21:38:23.345" v="1164" actId="164"/>
          <ac:grpSpMkLst>
            <pc:docMk/>
            <pc:sldMk cId="3635767676" sldId="257"/>
            <ac:grpSpMk id="39" creationId="{912CD6E7-691B-4430-A351-0CACD031D097}"/>
          </ac:grpSpMkLst>
        </pc:grpChg>
        <pc:grpChg chg="add mod">
          <ac:chgData name="Courtwright, Matthew" userId="823432f7-d632-47b1-a95f-f3c5d45b55e2" providerId="ADAL" clId="{1D62407C-E59F-40EF-A815-AC5C8CD66C6B}" dt="2020-02-12T21:38:30.186" v="1165" actId="164"/>
          <ac:grpSpMkLst>
            <pc:docMk/>
            <pc:sldMk cId="3635767676" sldId="257"/>
            <ac:grpSpMk id="40" creationId="{814A5D0B-A637-403A-BF3C-E204BC506D70}"/>
          </ac:grpSpMkLst>
        </pc:grpChg>
        <pc:grpChg chg="add mod">
          <ac:chgData name="Courtwright, Matthew" userId="823432f7-d632-47b1-a95f-f3c5d45b55e2" providerId="ADAL" clId="{1D62407C-E59F-40EF-A815-AC5C8CD66C6B}" dt="2020-02-12T21:39:26.008" v="1201" actId="164"/>
          <ac:grpSpMkLst>
            <pc:docMk/>
            <pc:sldMk cId="3635767676" sldId="257"/>
            <ac:grpSpMk id="42" creationId="{8B769902-AB20-4B7B-AB7E-8746641F373C}"/>
          </ac:grpSpMkLst>
        </pc:grpChg>
        <pc:picChg chg="mod">
          <ac:chgData name="Courtwright, Matthew" userId="823432f7-d632-47b1-a95f-f3c5d45b55e2" providerId="ADAL" clId="{1D62407C-E59F-40EF-A815-AC5C8CD66C6B}" dt="2020-02-12T21:38:30.186" v="1165" actId="164"/>
          <ac:picMkLst>
            <pc:docMk/>
            <pc:sldMk cId="3635767676" sldId="257"/>
            <ac:picMk id="3" creationId="{F8B1A5D3-684F-44F7-B491-8C3E439DB117}"/>
          </ac:picMkLst>
        </pc:picChg>
        <pc:picChg chg="del">
          <ac:chgData name="Courtwright, Matthew" userId="823432f7-d632-47b1-a95f-f3c5d45b55e2" providerId="ADAL" clId="{1D62407C-E59F-40EF-A815-AC5C8CD66C6B}" dt="2020-02-10T13:33:07.578" v="20" actId="478"/>
          <ac:picMkLst>
            <pc:docMk/>
            <pc:sldMk cId="3635767676" sldId="257"/>
            <ac:picMk id="18" creationId="{00000000-0000-0000-0000-000000000000}"/>
          </ac:picMkLst>
        </pc:picChg>
        <pc:picChg chg="add mod">
          <ac:chgData name="Courtwright, Matthew" userId="823432f7-d632-47b1-a95f-f3c5d45b55e2" providerId="ADAL" clId="{1D62407C-E59F-40EF-A815-AC5C8CD66C6B}" dt="2020-02-12T21:39:26.008" v="1201" actId="164"/>
          <ac:picMkLst>
            <pc:docMk/>
            <pc:sldMk cId="3635767676" sldId="257"/>
            <ac:picMk id="21" creationId="{2ACED5A7-3396-4753-9C10-91C7CABEC7BB}"/>
          </ac:picMkLst>
        </pc:picChg>
        <pc:picChg chg="add del mod topLvl">
          <ac:chgData name="Courtwright, Matthew" userId="823432f7-d632-47b1-a95f-f3c5d45b55e2" providerId="ADAL" clId="{1D62407C-E59F-40EF-A815-AC5C8CD66C6B}" dt="2020-02-12T14:44:59.622" v="983" actId="478"/>
          <ac:picMkLst>
            <pc:docMk/>
            <pc:sldMk cId="3635767676" sldId="257"/>
            <ac:picMk id="25" creationId="{FA0DF758-C81E-4885-A05C-06A26436DDF3}"/>
          </ac:picMkLst>
        </pc:picChg>
        <pc:picChg chg="mod">
          <ac:chgData name="Courtwright, Matthew" userId="823432f7-d632-47b1-a95f-f3c5d45b55e2" providerId="ADAL" clId="{1D62407C-E59F-40EF-A815-AC5C8CD66C6B}" dt="2020-02-12T14:12:45.248" v="930" actId="1076"/>
          <ac:picMkLst>
            <pc:docMk/>
            <pc:sldMk cId="3635767676" sldId="257"/>
            <ac:picMk id="32" creationId="{0DA6489B-7B3A-403E-B79C-826EE7D6F90C}"/>
          </ac:picMkLst>
        </pc:picChg>
        <pc:picChg chg="add mod">
          <ac:chgData name="Courtwright, Matthew" userId="823432f7-d632-47b1-a95f-f3c5d45b55e2" providerId="ADAL" clId="{1D62407C-E59F-40EF-A815-AC5C8CD66C6B}" dt="2020-02-12T21:38:23.345" v="1164" actId="164"/>
          <ac:picMkLst>
            <pc:docMk/>
            <pc:sldMk cId="3635767676" sldId="257"/>
            <ac:picMk id="38" creationId="{3B10A297-D2FE-47C4-933E-7B85D5B4258C}"/>
          </ac:picMkLst>
        </pc:picChg>
      </pc:sldChg>
    </pc:docChg>
  </pc:docChgLst>
  <pc:docChgLst>
    <pc:chgData name="Judy, Byron M." userId="S::bmju226@uky.edu::34165197-320d-49d7-a346-609ef9f2d762" providerId="AD" clId="Web-{B6787441-C288-43BD-8376-3CFDEB00E629}"/>
    <pc:docChg chg="modSld">
      <pc:chgData name="Judy, Byron M." userId="S::bmju226@uky.edu::34165197-320d-49d7-a346-609ef9f2d762" providerId="AD" clId="Web-{B6787441-C288-43BD-8376-3CFDEB00E629}" dt="2020-02-10T13:51:16.420" v="441" actId="20577"/>
      <pc:docMkLst>
        <pc:docMk/>
      </pc:docMkLst>
      <pc:sldChg chg="addSp delSp modSp">
        <pc:chgData name="Judy, Byron M." userId="S::bmju226@uky.edu::34165197-320d-49d7-a346-609ef9f2d762" providerId="AD" clId="Web-{B6787441-C288-43BD-8376-3CFDEB00E629}" dt="2020-02-10T13:51:12.717" v="439" actId="20577"/>
        <pc:sldMkLst>
          <pc:docMk/>
          <pc:sldMk cId="3635767676" sldId="257"/>
        </pc:sldMkLst>
        <pc:spChg chg="mod">
          <ac:chgData name="Judy, Byron M." userId="S::bmju226@uky.edu::34165197-320d-49d7-a346-609ef9f2d762" providerId="AD" clId="Web-{B6787441-C288-43BD-8376-3CFDEB00E629}" dt="2020-02-10T13:51:12.717" v="439" actId="20577"/>
          <ac:spMkLst>
            <pc:docMk/>
            <pc:sldMk cId="3635767676" sldId="257"/>
            <ac:spMk id="26" creationId="{00000000-0000-0000-0000-000000000000}"/>
          </ac:spMkLst>
        </pc:spChg>
        <pc:spChg chg="add mod">
          <ac:chgData name="Judy, Byron M." userId="S::bmju226@uky.edu::34165197-320d-49d7-a346-609ef9f2d762" providerId="AD" clId="Web-{B6787441-C288-43BD-8376-3CFDEB00E629}" dt="2020-02-10T13:46:30.971" v="93" actId="20577"/>
          <ac:spMkLst>
            <pc:docMk/>
            <pc:sldMk cId="3635767676" sldId="257"/>
            <ac:spMk id="28" creationId="{612E48CE-7E91-4DF7-ACD3-B950A3A6931E}"/>
          </ac:spMkLst>
        </pc:spChg>
        <pc:spChg chg="del">
          <ac:chgData name="Judy, Byron M." userId="S::bmju226@uky.edu::34165197-320d-49d7-a346-609ef9f2d762" providerId="AD" clId="Web-{B6787441-C288-43BD-8376-3CFDEB00E629}" dt="2020-02-10T13:44:04.106" v="13"/>
          <ac:spMkLst>
            <pc:docMk/>
            <pc:sldMk cId="3635767676" sldId="257"/>
            <ac:spMk id="32" creationId="{00000000-0000-0000-0000-000000000000}"/>
          </ac:spMkLst>
        </pc:spChg>
        <pc:picChg chg="add mod">
          <ac:chgData name="Judy, Byron M." userId="S::bmju226@uky.edu::34165197-320d-49d7-a346-609ef9f2d762" providerId="AD" clId="Web-{B6787441-C288-43BD-8376-3CFDEB00E629}" dt="2020-02-10T13:45:30.984" v="70" actId="1076"/>
          <ac:picMkLst>
            <pc:docMk/>
            <pc:sldMk cId="3635767676" sldId="257"/>
            <ac:picMk id="4" creationId="{F4D3A6A2-7A87-426D-B251-D9DC4185FA3A}"/>
          </ac:picMkLst>
        </pc:picChg>
        <pc:picChg chg="add mod">
          <ac:chgData name="Judy, Byron M." userId="S::bmju226@uky.edu::34165197-320d-49d7-a346-609ef9f2d762" providerId="AD" clId="Web-{B6787441-C288-43BD-8376-3CFDEB00E629}" dt="2020-02-10T13:45:42.313" v="74" actId="1076"/>
          <ac:picMkLst>
            <pc:docMk/>
            <pc:sldMk cId="3635767676" sldId="257"/>
            <ac:picMk id="6" creationId="{18A07CE9-E7F3-4C3F-B214-8F2BA90E8DED}"/>
          </ac:picMkLst>
        </pc:picChg>
        <pc:picChg chg="add mod">
          <ac:chgData name="Judy, Byron M." userId="S::bmju226@uky.edu::34165197-320d-49d7-a346-609ef9f2d762" providerId="AD" clId="Web-{B6787441-C288-43BD-8376-3CFDEB00E629}" dt="2020-02-10T13:45:35.906" v="72" actId="1076"/>
          <ac:picMkLst>
            <pc:docMk/>
            <pc:sldMk cId="3635767676" sldId="257"/>
            <ac:picMk id="9" creationId="{C66CAEED-D96F-407B-8751-663524B43800}"/>
          </ac:picMkLst>
        </pc:picChg>
        <pc:picChg chg="del">
          <ac:chgData name="Judy, Byron M." userId="S::bmju226@uky.edu::34165197-320d-49d7-a346-609ef9f2d762" providerId="AD" clId="Web-{B6787441-C288-43BD-8376-3CFDEB00E629}" dt="2020-02-10T13:39:05.968" v="3"/>
          <ac:picMkLst>
            <pc:docMk/>
            <pc:sldMk cId="3635767676" sldId="257"/>
            <ac:picMk id="28" creationId="{00000000-0000-0000-0000-000000000000}"/>
          </ac:picMkLst>
        </pc:picChg>
      </pc:sldChg>
    </pc:docChg>
  </pc:docChgLst>
  <pc:docChgLst>
    <pc:chgData name="Usher, John" userId="S::jtus222@uky.edu::10a0f811-b06e-436e-a4bc-77abee455bce" providerId="AD" clId="Web-{BA0177B1-6F03-1B76-7E18-1C63C053DE2F}"/>
    <pc:docChg chg="modSld">
      <pc:chgData name="Usher, John" userId="S::jtus222@uky.edu::10a0f811-b06e-436e-a4bc-77abee455bce" providerId="AD" clId="Web-{BA0177B1-6F03-1B76-7E18-1C63C053DE2F}" dt="2020-02-12T14:20:08.927" v="96" actId="20577"/>
      <pc:docMkLst>
        <pc:docMk/>
      </pc:docMkLst>
      <pc:sldChg chg="addSp delSp modSp">
        <pc:chgData name="Usher, John" userId="S::jtus222@uky.edu::10a0f811-b06e-436e-a4bc-77abee455bce" providerId="AD" clId="Web-{BA0177B1-6F03-1B76-7E18-1C63C053DE2F}" dt="2020-02-12T14:20:07.677" v="95" actId="20577"/>
        <pc:sldMkLst>
          <pc:docMk/>
          <pc:sldMk cId="3635767676" sldId="257"/>
        </pc:sldMkLst>
        <pc:spChg chg="mod">
          <ac:chgData name="Usher, John" userId="S::jtus222@uky.edu::10a0f811-b06e-436e-a4bc-77abee455bce" providerId="AD" clId="Web-{BA0177B1-6F03-1B76-7E18-1C63C053DE2F}" dt="2020-02-12T14:20:07.677" v="95" actId="20577"/>
          <ac:spMkLst>
            <pc:docMk/>
            <pc:sldMk cId="3635767676" sldId="257"/>
            <ac:spMk id="13" creationId="{00000000-0000-0000-0000-000000000000}"/>
          </ac:spMkLst>
        </pc:spChg>
        <pc:spChg chg="mod">
          <ac:chgData name="Usher, John" userId="S::jtus222@uky.edu::10a0f811-b06e-436e-a4bc-77abee455bce" providerId="AD" clId="Web-{BA0177B1-6F03-1B76-7E18-1C63C053DE2F}" dt="2020-02-12T14:13:12.363" v="11" actId="20577"/>
          <ac:spMkLst>
            <pc:docMk/>
            <pc:sldMk cId="3635767676" sldId="257"/>
            <ac:spMk id="24" creationId="{00000000-0000-0000-0000-000000000000}"/>
          </ac:spMkLst>
        </pc:spChg>
        <pc:picChg chg="add del mod modCrop">
          <ac:chgData name="Usher, John" userId="S::jtus222@uky.edu::10a0f811-b06e-436e-a4bc-77abee455bce" providerId="AD" clId="Web-{BA0177B1-6F03-1B76-7E18-1C63C053DE2F}" dt="2020-02-12T14:06:48.533" v="6"/>
          <ac:picMkLst>
            <pc:docMk/>
            <pc:sldMk cId="3635767676" sldId="257"/>
            <ac:picMk id="12" creationId="{D9D92B51-035A-4FAC-B4C5-D584F675AB82}"/>
          </ac:picMkLst>
        </pc:picChg>
      </pc:sldChg>
    </pc:docChg>
  </pc:docChgLst>
  <pc:docChgLst>
    <pc:chgData name="Usher, John" userId="S::jtus222@uky.edu::10a0f811-b06e-436e-a4bc-77abee455bce" providerId="AD" clId="Web-{D0E3C323-989B-8E12-616B-433643310C28}"/>
    <pc:docChg chg="modSld">
      <pc:chgData name="Usher, John" userId="S::jtus222@uky.edu::10a0f811-b06e-436e-a4bc-77abee455bce" providerId="AD" clId="Web-{D0E3C323-989B-8E12-616B-433643310C28}" dt="2020-02-12T14:41:09.838" v="36" actId="1076"/>
      <pc:docMkLst>
        <pc:docMk/>
      </pc:docMkLst>
      <pc:sldChg chg="modSp">
        <pc:chgData name="Usher, John" userId="S::jtus222@uky.edu::10a0f811-b06e-436e-a4bc-77abee455bce" providerId="AD" clId="Web-{D0E3C323-989B-8E12-616B-433643310C28}" dt="2020-02-12T14:41:09.838" v="36" actId="1076"/>
        <pc:sldMkLst>
          <pc:docMk/>
          <pc:sldMk cId="3635767676" sldId="257"/>
        </pc:sldMkLst>
        <pc:spChg chg="mod">
          <ac:chgData name="Usher, John" userId="S::jtus222@uky.edu::10a0f811-b06e-436e-a4bc-77abee455bce" providerId="AD" clId="Web-{D0E3C323-989B-8E12-616B-433643310C28}" dt="2020-02-12T14:40:18.338" v="32" actId="20577"/>
          <ac:spMkLst>
            <pc:docMk/>
            <pc:sldMk cId="3635767676" sldId="257"/>
            <ac:spMk id="13" creationId="{00000000-0000-0000-0000-000000000000}"/>
          </ac:spMkLst>
        </pc:spChg>
        <pc:spChg chg="mod">
          <ac:chgData name="Usher, John" userId="S::jtus222@uky.edu::10a0f811-b06e-436e-a4bc-77abee455bce" providerId="AD" clId="Web-{D0E3C323-989B-8E12-616B-433643310C28}" dt="2020-02-12T14:33:35.196" v="23" actId="1076"/>
          <ac:spMkLst>
            <pc:docMk/>
            <pc:sldMk cId="3635767676" sldId="257"/>
            <ac:spMk id="15" creationId="{00000000-0000-0000-0000-000000000000}"/>
          </ac:spMkLst>
        </pc:spChg>
        <pc:spChg chg="mod">
          <ac:chgData name="Usher, John" userId="S::jtus222@uky.edu::10a0f811-b06e-436e-a4bc-77abee455bce" providerId="AD" clId="Web-{D0E3C323-989B-8E12-616B-433643310C28}" dt="2020-02-12T14:33:39.024" v="24" actId="1076"/>
          <ac:spMkLst>
            <pc:docMk/>
            <pc:sldMk cId="3635767676" sldId="257"/>
            <ac:spMk id="20" creationId="{00000000-0000-0000-0000-000000000000}"/>
          </ac:spMkLst>
        </pc:spChg>
        <pc:spChg chg="mod">
          <ac:chgData name="Usher, John" userId="S::jtus222@uky.edu::10a0f811-b06e-436e-a4bc-77abee455bce" providerId="AD" clId="Web-{D0E3C323-989B-8E12-616B-433643310C28}" dt="2020-02-12T14:33:23.711" v="20" actId="1076"/>
          <ac:spMkLst>
            <pc:docMk/>
            <pc:sldMk cId="3635767676" sldId="257"/>
            <ac:spMk id="22" creationId="{00000000-0000-0000-0000-000000000000}"/>
          </ac:spMkLst>
        </pc:spChg>
        <pc:spChg chg="mod">
          <ac:chgData name="Usher, John" userId="S::jtus222@uky.edu::10a0f811-b06e-436e-a4bc-77abee455bce" providerId="AD" clId="Web-{D0E3C323-989B-8E12-616B-433643310C28}" dt="2020-02-12T14:33:16.711" v="19" actId="1076"/>
          <ac:spMkLst>
            <pc:docMk/>
            <pc:sldMk cId="3635767676" sldId="257"/>
            <ac:spMk id="26" creationId="{00000000-0000-0000-0000-000000000000}"/>
          </ac:spMkLst>
        </pc:spChg>
        <pc:spChg chg="mod">
          <ac:chgData name="Usher, John" userId="S::jtus222@uky.edu::10a0f811-b06e-436e-a4bc-77abee455bce" providerId="AD" clId="Web-{D0E3C323-989B-8E12-616B-433643310C28}" dt="2020-02-12T14:33:28.008" v="21" actId="1076"/>
          <ac:spMkLst>
            <pc:docMk/>
            <pc:sldMk cId="3635767676" sldId="257"/>
            <ac:spMk id="29" creationId="{00000000-0000-0000-0000-000000000000}"/>
          </ac:spMkLst>
        </pc:spChg>
        <pc:grpChg chg="mod">
          <ac:chgData name="Usher, John" userId="S::jtus222@uky.edu::10a0f811-b06e-436e-a4bc-77abee455bce" providerId="AD" clId="Web-{D0E3C323-989B-8E12-616B-433643310C28}" dt="2020-02-12T14:33:42.946" v="25" actId="1076"/>
          <ac:grpSpMkLst>
            <pc:docMk/>
            <pc:sldMk cId="3635767676" sldId="257"/>
            <ac:grpSpMk id="36" creationId="{89C76BFB-ABD9-49C5-9082-796D3FFAE344}"/>
          </ac:grpSpMkLst>
        </pc:grpChg>
        <pc:picChg chg="mod">
          <ac:chgData name="Usher, John" userId="S::jtus222@uky.edu::10a0f811-b06e-436e-a4bc-77abee455bce" providerId="AD" clId="Web-{D0E3C323-989B-8E12-616B-433643310C28}" dt="2020-02-12T14:33:30.008" v="22" actId="1076"/>
          <ac:picMkLst>
            <pc:docMk/>
            <pc:sldMk cId="3635767676" sldId="257"/>
            <ac:picMk id="3" creationId="{F8B1A5D3-684F-44F7-B491-8C3E439DB117}"/>
          </ac:picMkLst>
        </pc:picChg>
        <pc:picChg chg="mod">
          <ac:chgData name="Usher, John" userId="S::jtus222@uky.edu::10a0f811-b06e-436e-a4bc-77abee455bce" providerId="AD" clId="Web-{D0E3C323-989B-8E12-616B-433643310C28}" dt="2020-02-12T14:33:00.696" v="16" actId="1076"/>
          <ac:picMkLst>
            <pc:docMk/>
            <pc:sldMk cId="3635767676" sldId="257"/>
            <ac:picMk id="4" creationId="{F4D3A6A2-7A87-426D-B251-D9DC4185FA3A}"/>
          </ac:picMkLst>
        </pc:picChg>
        <pc:picChg chg="mod">
          <ac:chgData name="Usher, John" userId="S::jtus222@uky.edu::10a0f811-b06e-436e-a4bc-77abee455bce" providerId="AD" clId="Web-{D0E3C323-989B-8E12-616B-433643310C28}" dt="2020-02-12T14:33:03.289" v="17" actId="1076"/>
          <ac:picMkLst>
            <pc:docMk/>
            <pc:sldMk cId="3635767676" sldId="257"/>
            <ac:picMk id="6" creationId="{18A07CE9-E7F3-4C3F-B214-8F2BA90E8DED}"/>
          </ac:picMkLst>
        </pc:picChg>
        <pc:picChg chg="mod">
          <ac:chgData name="Usher, John" userId="S::jtus222@uky.edu::10a0f811-b06e-436e-a4bc-77abee455bce" providerId="AD" clId="Web-{D0E3C323-989B-8E12-616B-433643310C28}" dt="2020-02-12T14:33:05.836" v="18" actId="1076"/>
          <ac:picMkLst>
            <pc:docMk/>
            <pc:sldMk cId="3635767676" sldId="257"/>
            <ac:picMk id="9" creationId="{C66CAEED-D96F-407B-8751-663524B43800}"/>
          </ac:picMkLst>
        </pc:picChg>
        <pc:picChg chg="mod">
          <ac:chgData name="Usher, John" userId="S::jtus222@uky.edu::10a0f811-b06e-436e-a4bc-77abee455bce" providerId="AD" clId="Web-{D0E3C323-989B-8E12-616B-433643310C28}" dt="2020-02-12T14:41:09.838" v="36" actId="1076"/>
          <ac:picMkLst>
            <pc:docMk/>
            <pc:sldMk cId="3635767676" sldId="257"/>
            <ac:picMk id="21" creationId="{2ACED5A7-3396-4753-9C10-91C7CABEC7BB}"/>
          </ac:picMkLst>
        </pc:picChg>
      </pc:sldChg>
    </pc:docChg>
  </pc:docChgLst>
  <pc:docChgLst>
    <pc:chgData name="Judy, Byron M." userId="S::bmju226@uky.edu::34165197-320d-49d7-a346-609ef9f2d762" providerId="AD" clId="Web-{FEF11237-2EC0-747A-6926-8FDA31947C74}"/>
    <pc:docChg chg="modSld">
      <pc:chgData name="Judy, Byron M." userId="S::bmju226@uky.edu::34165197-320d-49d7-a346-609ef9f2d762" providerId="AD" clId="Web-{FEF11237-2EC0-747A-6926-8FDA31947C74}" dt="2020-02-10T15:56:34.622" v="541" actId="1076"/>
      <pc:docMkLst>
        <pc:docMk/>
      </pc:docMkLst>
      <pc:sldChg chg="modSp">
        <pc:chgData name="Judy, Byron M." userId="S::bmju226@uky.edu::34165197-320d-49d7-a346-609ef9f2d762" providerId="AD" clId="Web-{FEF11237-2EC0-747A-6926-8FDA31947C74}" dt="2020-02-10T15:56:34.622" v="541" actId="1076"/>
        <pc:sldMkLst>
          <pc:docMk/>
          <pc:sldMk cId="3635767676" sldId="257"/>
        </pc:sldMkLst>
        <pc:spChg chg="mod">
          <ac:chgData name="Judy, Byron M." userId="S::bmju226@uky.edu::34165197-320d-49d7-a346-609ef9f2d762" providerId="AD" clId="Web-{FEF11237-2EC0-747A-6926-8FDA31947C74}" dt="2020-02-10T15:56:23.106" v="537" actId="20577"/>
          <ac:spMkLst>
            <pc:docMk/>
            <pc:sldMk cId="3635767676" sldId="257"/>
            <ac:spMk id="26" creationId="{00000000-0000-0000-0000-000000000000}"/>
          </ac:spMkLst>
        </pc:spChg>
        <pc:picChg chg="mod">
          <ac:chgData name="Judy, Byron M." userId="S::bmju226@uky.edu::34165197-320d-49d7-a346-609ef9f2d762" providerId="AD" clId="Web-{FEF11237-2EC0-747A-6926-8FDA31947C74}" dt="2020-02-10T15:56:27.653" v="539" actId="1076"/>
          <ac:picMkLst>
            <pc:docMk/>
            <pc:sldMk cId="3635767676" sldId="257"/>
            <ac:picMk id="4" creationId="{F4D3A6A2-7A87-426D-B251-D9DC4185FA3A}"/>
          </ac:picMkLst>
        </pc:picChg>
        <pc:picChg chg="mod">
          <ac:chgData name="Judy, Byron M." userId="S::bmju226@uky.edu::34165197-320d-49d7-a346-609ef9f2d762" providerId="AD" clId="Web-{FEF11237-2EC0-747A-6926-8FDA31947C74}" dt="2020-02-10T15:56:34.622" v="541" actId="1076"/>
          <ac:picMkLst>
            <pc:docMk/>
            <pc:sldMk cId="3635767676" sldId="257"/>
            <ac:picMk id="6" creationId="{18A07CE9-E7F3-4C3F-B214-8F2BA90E8DED}"/>
          </ac:picMkLst>
        </pc:picChg>
        <pc:picChg chg="mod">
          <ac:chgData name="Judy, Byron M." userId="S::bmju226@uky.edu::34165197-320d-49d7-a346-609ef9f2d762" providerId="AD" clId="Web-{FEF11237-2EC0-747A-6926-8FDA31947C74}" dt="2020-02-10T15:56:30.544" v="540" actId="1076"/>
          <ac:picMkLst>
            <pc:docMk/>
            <pc:sldMk cId="3635767676" sldId="257"/>
            <ac:picMk id="9" creationId="{C66CAEED-D96F-407B-8751-663524B43800}"/>
          </ac:picMkLst>
        </pc:picChg>
      </pc:sldChg>
    </pc:docChg>
  </pc:docChgLst>
  <pc:docChgLst>
    <pc:chgData name="Henninger, Tom" userId="e604e3f8-7e3d-4304-bfc9-c8f06b5e687b" providerId="ADAL" clId="{55E54F86-9BD3-4AFC-96CB-8E1445F6B51A}"/>
    <pc:docChg chg="custSel modSld">
      <pc:chgData name="Henninger, Tom" userId="e604e3f8-7e3d-4304-bfc9-c8f06b5e687b" providerId="ADAL" clId="{55E54F86-9BD3-4AFC-96CB-8E1445F6B51A}" dt="2019-01-05T15:27:01.902" v="62" actId="1037"/>
      <pc:docMkLst>
        <pc:docMk/>
      </pc:docMkLst>
      <pc:sldChg chg="addSp delSp modSp">
        <pc:chgData name="Henninger, Tom" userId="e604e3f8-7e3d-4304-bfc9-c8f06b5e687b" providerId="ADAL" clId="{55E54F86-9BD3-4AFC-96CB-8E1445F6B51A}" dt="2019-01-05T15:27:01.902" v="62" actId="1037"/>
        <pc:sldMkLst>
          <pc:docMk/>
          <pc:sldMk cId="3635767676" sldId="257"/>
        </pc:sldMkLst>
        <pc:picChg chg="add mod">
          <ac:chgData name="Henninger, Tom" userId="e604e3f8-7e3d-4304-bfc9-c8f06b5e687b" providerId="ADAL" clId="{55E54F86-9BD3-4AFC-96CB-8E1445F6B51A}" dt="2019-01-05T15:26:51.054" v="40" actId="1035"/>
          <ac:picMkLst>
            <pc:docMk/>
            <pc:sldMk cId="3635767676" sldId="257"/>
            <ac:picMk id="4" creationId="{B61F2FE5-A0C5-4A8B-8706-895CAF22F4AF}"/>
          </ac:picMkLst>
        </pc:picChg>
        <pc:picChg chg="mod modCrop">
          <ac:chgData name="Henninger, Tom" userId="e604e3f8-7e3d-4304-bfc9-c8f06b5e687b" providerId="ADAL" clId="{55E54F86-9BD3-4AFC-96CB-8E1445F6B51A}" dt="2019-01-05T15:27:01.902" v="62" actId="1037"/>
          <ac:picMkLst>
            <pc:docMk/>
            <pc:sldMk cId="3635767676" sldId="257"/>
            <ac:picMk id="14" creationId="{9004EDB1-44C8-43E9-9383-638841502F59}"/>
          </ac:picMkLst>
        </pc:picChg>
        <pc:picChg chg="del">
          <ac:chgData name="Henninger, Tom" userId="e604e3f8-7e3d-4304-bfc9-c8f06b5e687b" providerId="ADAL" clId="{55E54F86-9BD3-4AFC-96CB-8E1445F6B51A}" dt="2019-01-05T15:19:44.900" v="0" actId="478"/>
          <ac:picMkLst>
            <pc:docMk/>
            <pc:sldMk cId="3635767676" sldId="257"/>
            <ac:picMk id="35" creationId="{64ACD192-42AC-4BFE-9061-7A687913122E}"/>
          </ac:picMkLst>
        </pc:picChg>
      </pc:sldChg>
    </pc:docChg>
  </pc:docChgLst>
  <pc:docChgLst>
    <pc:chgData name="Ben Cochran" userId="0bc094b7-423d-4233-a295-ce1fabf0884e" providerId="ADAL" clId="{7640D567-6270-4609-ACBD-041C176173CE}"/>
    <pc:docChg chg="undo custSel modSld">
      <pc:chgData name="Ben Cochran" userId="0bc094b7-423d-4233-a295-ce1fabf0884e" providerId="ADAL" clId="{7640D567-6270-4609-ACBD-041C176173CE}" dt="2020-02-12T14:14:37.537" v="1112" actId="1076"/>
      <pc:docMkLst>
        <pc:docMk/>
      </pc:docMkLst>
      <pc:sldChg chg="addSp delSp modSp mod">
        <pc:chgData name="Ben Cochran" userId="0bc094b7-423d-4233-a295-ce1fabf0884e" providerId="ADAL" clId="{7640D567-6270-4609-ACBD-041C176173CE}" dt="2020-02-12T14:14:37.537" v="1112" actId="1076"/>
        <pc:sldMkLst>
          <pc:docMk/>
          <pc:sldMk cId="3635767676" sldId="257"/>
        </pc:sldMkLst>
        <pc:spChg chg="mod">
          <ac:chgData name="Ben Cochran" userId="0bc094b7-423d-4233-a295-ce1fabf0884e" providerId="ADAL" clId="{7640D567-6270-4609-ACBD-041C176173CE}" dt="2020-02-10T13:26:16.595" v="18" actId="20577"/>
          <ac:spMkLst>
            <pc:docMk/>
            <pc:sldMk cId="3635767676" sldId="257"/>
            <ac:spMk id="8" creationId="{00000000-0000-0000-0000-000000000000}"/>
          </ac:spMkLst>
        </pc:spChg>
        <pc:spChg chg="mod">
          <ac:chgData name="Ben Cochran" userId="0bc094b7-423d-4233-a295-ce1fabf0884e" providerId="ADAL" clId="{7640D567-6270-4609-ACBD-041C176173CE}" dt="2020-02-10T13:27:14.973" v="25" actId="20577"/>
          <ac:spMkLst>
            <pc:docMk/>
            <pc:sldMk cId="3635767676" sldId="257"/>
            <ac:spMk id="10" creationId="{00000000-0000-0000-0000-000000000000}"/>
          </ac:spMkLst>
        </pc:spChg>
        <pc:spChg chg="mod">
          <ac:chgData name="Ben Cochran" userId="0bc094b7-423d-4233-a295-ce1fabf0884e" providerId="ADAL" clId="{7640D567-6270-4609-ACBD-041C176173CE}" dt="2020-02-12T01:23:29.078" v="1074" actId="1076"/>
          <ac:spMkLst>
            <pc:docMk/>
            <pc:sldMk cId="3635767676" sldId="257"/>
            <ac:spMk id="11" creationId="{00000000-0000-0000-0000-000000000000}"/>
          </ac:spMkLst>
        </pc:spChg>
        <pc:spChg chg="mod">
          <ac:chgData name="Ben Cochran" userId="0bc094b7-423d-4233-a295-ce1fabf0884e" providerId="ADAL" clId="{7640D567-6270-4609-ACBD-041C176173CE}" dt="2020-02-12T01:27:46.403" v="1110" actId="1076"/>
          <ac:spMkLst>
            <pc:docMk/>
            <pc:sldMk cId="3635767676" sldId="257"/>
            <ac:spMk id="15" creationId="{00000000-0000-0000-0000-000000000000}"/>
          </ac:spMkLst>
        </pc:spChg>
        <pc:spChg chg="mod">
          <ac:chgData name="Ben Cochran" userId="0bc094b7-423d-4233-a295-ce1fabf0884e" providerId="ADAL" clId="{7640D567-6270-4609-ACBD-041C176173CE}" dt="2020-02-12T01:23:24.412" v="1073" actId="1076"/>
          <ac:spMkLst>
            <pc:docMk/>
            <pc:sldMk cId="3635767676" sldId="257"/>
            <ac:spMk id="16" creationId="{00000000-0000-0000-0000-000000000000}"/>
          </ac:spMkLst>
        </pc:spChg>
        <pc:spChg chg="mod">
          <ac:chgData name="Ben Cochran" userId="0bc094b7-423d-4233-a295-ce1fabf0884e" providerId="ADAL" clId="{7640D567-6270-4609-ACBD-041C176173CE}" dt="2020-02-12T01:27:39.030" v="1109" actId="1076"/>
          <ac:spMkLst>
            <pc:docMk/>
            <pc:sldMk cId="3635767676" sldId="257"/>
            <ac:spMk id="20" creationId="{00000000-0000-0000-0000-000000000000}"/>
          </ac:spMkLst>
        </pc:spChg>
        <pc:spChg chg="mod">
          <ac:chgData name="Ben Cochran" userId="0bc094b7-423d-4233-a295-ce1fabf0884e" providerId="ADAL" clId="{7640D567-6270-4609-ACBD-041C176173CE}" dt="2020-02-10T13:28:22.782" v="54" actId="20577"/>
          <ac:spMkLst>
            <pc:docMk/>
            <pc:sldMk cId="3635767676" sldId="257"/>
            <ac:spMk id="22" creationId="{00000000-0000-0000-0000-000000000000}"/>
          </ac:spMkLst>
        </pc:spChg>
        <pc:spChg chg="mod">
          <ac:chgData name="Ben Cochran" userId="0bc094b7-423d-4233-a295-ce1fabf0884e" providerId="ADAL" clId="{7640D567-6270-4609-ACBD-041C176173CE}" dt="2020-02-10T13:34:34.447" v="78" actId="2711"/>
          <ac:spMkLst>
            <pc:docMk/>
            <pc:sldMk cId="3635767676" sldId="257"/>
            <ac:spMk id="24" creationId="{00000000-0000-0000-0000-000000000000}"/>
          </ac:spMkLst>
        </pc:spChg>
        <pc:picChg chg="add mod">
          <ac:chgData name="Ben Cochran" userId="0bc094b7-423d-4233-a295-ce1fabf0884e" providerId="ADAL" clId="{7640D567-6270-4609-ACBD-041C176173CE}" dt="2020-02-12T14:14:37.537" v="1112" actId="1076"/>
          <ac:picMkLst>
            <pc:docMk/>
            <pc:sldMk cId="3635767676" sldId="257"/>
            <ac:picMk id="3" creationId="{F8B1A5D3-684F-44F7-B491-8C3E439DB117}"/>
          </ac:picMkLst>
        </pc:picChg>
        <pc:picChg chg="del">
          <ac:chgData name="Ben Cochran" userId="0bc094b7-423d-4233-a295-ce1fabf0884e" providerId="ADAL" clId="{7640D567-6270-4609-ACBD-041C176173CE}" dt="2020-02-10T13:38:03.414" v="79" actId="478"/>
          <ac:picMkLst>
            <pc:docMk/>
            <pc:sldMk cId="3635767676" sldId="257"/>
            <ac:picMk id="17" creationId="{00000000-0000-0000-0000-000000000000}"/>
          </ac:picMkLst>
        </pc:picChg>
      </pc:sldChg>
    </pc:docChg>
  </pc:docChgLst>
  <pc:docChgLst>
    <pc:chgData name="Judy, Byron M." userId="S::bmju226@uky.edu::34165197-320d-49d7-a346-609ef9f2d762" providerId="AD" clId="Web-{636AD6FC-2669-B968-01F6-6C4ED17D90D1}"/>
    <pc:docChg chg="modSld">
      <pc:chgData name="Judy, Byron M." userId="S::bmju226@uky.edu::34165197-320d-49d7-a346-609ef9f2d762" providerId="AD" clId="Web-{636AD6FC-2669-B968-01F6-6C4ED17D90D1}" dt="2020-02-10T16:05:38.272" v="2" actId="1076"/>
      <pc:docMkLst>
        <pc:docMk/>
      </pc:docMkLst>
      <pc:sldChg chg="modSp">
        <pc:chgData name="Judy, Byron M." userId="S::bmju226@uky.edu::34165197-320d-49d7-a346-609ef9f2d762" providerId="AD" clId="Web-{636AD6FC-2669-B968-01F6-6C4ED17D90D1}" dt="2020-02-10T16:05:38.272" v="2" actId="1076"/>
        <pc:sldMkLst>
          <pc:docMk/>
          <pc:sldMk cId="3635767676" sldId="257"/>
        </pc:sldMkLst>
        <pc:picChg chg="mod">
          <ac:chgData name="Judy, Byron M." userId="S::bmju226@uky.edu::34165197-320d-49d7-a346-609ef9f2d762" providerId="AD" clId="Web-{636AD6FC-2669-B968-01F6-6C4ED17D90D1}" dt="2020-02-10T16:05:20.178" v="1" actId="1076"/>
          <ac:picMkLst>
            <pc:docMk/>
            <pc:sldMk cId="3635767676" sldId="257"/>
            <ac:picMk id="3" creationId="{F8B1A5D3-684F-44F7-B491-8C3E439DB117}"/>
          </ac:picMkLst>
        </pc:picChg>
        <pc:picChg chg="mod">
          <ac:chgData name="Judy, Byron M." userId="S::bmju226@uky.edu::34165197-320d-49d7-a346-609ef9f2d762" providerId="AD" clId="Web-{636AD6FC-2669-B968-01F6-6C4ED17D90D1}" dt="2020-02-10T16:05:38.272" v="2" actId="1076"/>
          <ac:picMkLst>
            <pc:docMk/>
            <pc:sldMk cId="3635767676" sldId="257"/>
            <ac:picMk id="4" creationId="{F4D3A6A2-7A87-426D-B251-D9DC4185FA3A}"/>
          </ac:picMkLst>
        </pc:picChg>
      </pc:sldChg>
    </pc:docChg>
  </pc:docChgLst>
  <pc:docChgLst>
    <pc:chgData name="Usher, John" userId="S::jtus222@uky.edu::10a0f811-b06e-436e-a4bc-77abee455bce" providerId="AD" clId="Web-{FB996077-9142-BDDC-2AB4-BBBA821FEDA7}"/>
    <pc:docChg chg="modSld">
      <pc:chgData name="Usher, John" userId="S::jtus222@uky.edu::10a0f811-b06e-436e-a4bc-77abee455bce" providerId="AD" clId="Web-{FB996077-9142-BDDC-2AB4-BBBA821FEDA7}" dt="2020-02-10T13:50:36.867" v="1357" actId="20577"/>
      <pc:docMkLst>
        <pc:docMk/>
      </pc:docMkLst>
      <pc:sldChg chg="modSp">
        <pc:chgData name="Usher, John" userId="S::jtus222@uky.edu::10a0f811-b06e-436e-a4bc-77abee455bce" providerId="AD" clId="Web-{FB996077-9142-BDDC-2AB4-BBBA821FEDA7}" dt="2020-02-10T13:50:31.351" v="1354" actId="20577"/>
        <pc:sldMkLst>
          <pc:docMk/>
          <pc:sldMk cId="3635767676" sldId="257"/>
        </pc:sldMkLst>
        <pc:spChg chg="mod">
          <ac:chgData name="Usher, John" userId="S::jtus222@uky.edu::10a0f811-b06e-436e-a4bc-77abee455bce" providerId="AD" clId="Web-{FB996077-9142-BDDC-2AB4-BBBA821FEDA7}" dt="2020-02-10T13:07:50.002" v="143" actId="20577"/>
          <ac:spMkLst>
            <pc:docMk/>
            <pc:sldMk cId="3635767676" sldId="257"/>
            <ac:spMk id="7" creationId="{00000000-0000-0000-0000-000000000000}"/>
          </ac:spMkLst>
        </pc:spChg>
        <pc:spChg chg="mod">
          <ac:chgData name="Usher, John" userId="S::jtus222@uky.edu::10a0f811-b06e-436e-a4bc-77abee455bce" providerId="AD" clId="Web-{FB996077-9142-BDDC-2AB4-BBBA821FEDA7}" dt="2020-02-10T13:50:31.351" v="1354" actId="20577"/>
          <ac:spMkLst>
            <pc:docMk/>
            <pc:sldMk cId="3635767676" sldId="257"/>
            <ac:spMk id="1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3415A7-5985-4DCC-8107-A494E4062057}" type="datetimeFigureOut">
              <a:rPr lang="en-US" smtClean="0"/>
              <a:t>2/12/2020</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98DA59-CBA6-4ADB-9B98-9354798C6C08}" type="slidenum">
              <a:rPr lang="en-US" smtClean="0"/>
              <a:t>‹#›</a:t>
            </a:fld>
            <a:endParaRPr lang="en-US"/>
          </a:p>
        </p:txBody>
      </p:sp>
    </p:spTree>
    <p:extLst>
      <p:ext uri="{BB962C8B-B14F-4D97-AF65-F5344CB8AC3E}">
        <p14:creationId xmlns:p14="http://schemas.microsoft.com/office/powerpoint/2010/main" val="3305464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98DA59-CBA6-4ADB-9B98-9354798C6C08}" type="slidenum">
              <a:rPr lang="en-US" smtClean="0"/>
              <a:t>1</a:t>
            </a:fld>
            <a:endParaRPr lang="en-US"/>
          </a:p>
        </p:txBody>
      </p:sp>
    </p:spTree>
    <p:extLst>
      <p:ext uri="{BB962C8B-B14F-4D97-AF65-F5344CB8AC3E}">
        <p14:creationId xmlns:p14="http://schemas.microsoft.com/office/powerpoint/2010/main" val="4080155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984504" y="6908807"/>
            <a:ext cx="19463004" cy="16815396"/>
          </a:xfrm>
          <a:prstGeom prst="rect">
            <a:avLst/>
          </a:prstGeom>
          <a:ln w="3175">
            <a:solidFill>
              <a:schemeClr val="bg1"/>
            </a:solidFill>
          </a:ln>
          <a:effectLst>
            <a:outerShdw blurRad="63500" sx="100500" sy="100500" algn="ctr" rotWithShape="0">
              <a:prstClr val="black">
                <a:alpha val="50000"/>
              </a:prstClr>
            </a:outerShdw>
          </a:effectLst>
        </p:spPr>
        <p:txBody>
          <a:bodyPr vert="horz" lIns="386250" tIns="193125" rIns="386250" bIns="193125" rtlCol="0">
            <a:normAutofit/>
          </a:bodyPr>
          <a:lstStyle/>
          <a:p>
            <a:pPr marL="0" indent="0" algn="l" defTabSz="3862499" rtl="0" eaLnBrk="1" latinLnBrk="0" hangingPunct="1">
              <a:spcBef>
                <a:spcPts val="8448"/>
              </a:spcBef>
              <a:buClr>
                <a:schemeClr val="accent1">
                  <a:lumMod val="60000"/>
                  <a:lumOff val="40000"/>
                </a:schemeClr>
              </a:buClr>
              <a:buSzPct val="110000"/>
              <a:buFont typeface="Wingdings 2" pitchFamily="18" charset="2"/>
              <a:buNone/>
            </a:pPr>
            <a:endParaRPr sz="135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3968768" y="8127999"/>
            <a:ext cx="19494476" cy="9199292"/>
          </a:xfrm>
        </p:spPr>
        <p:txBody>
          <a:bodyPr vert="horz" lIns="309000" tIns="154500" rIns="309000" bIns="154500" rtlCol="0" anchor="b" anchorCtr="0">
            <a:noAutofit/>
          </a:bodyPr>
          <a:lstStyle>
            <a:lvl1pPr marL="0" indent="0" algn="ctr" defTabSz="3862499" rtl="0" eaLnBrk="1" latinLnBrk="0" hangingPunct="1">
              <a:spcBef>
                <a:spcPct val="0"/>
              </a:spcBef>
              <a:buClr>
                <a:schemeClr val="accent1">
                  <a:lumMod val="60000"/>
                  <a:lumOff val="40000"/>
                </a:schemeClr>
              </a:buClr>
              <a:buSzPct val="110000"/>
              <a:buFont typeface="Wingdings 2" pitchFamily="18" charset="2"/>
              <a:buNone/>
              <a:defRPr sz="195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3968768" y="17594733"/>
            <a:ext cx="19494476" cy="4888752"/>
          </a:xfrm>
        </p:spPr>
        <p:txBody>
          <a:bodyPr vert="horz" lIns="309000" tIns="154500" rIns="309000" bIns="154500" rtlCol="0">
            <a:normAutofit/>
          </a:bodyPr>
          <a:lstStyle>
            <a:lvl1pPr marL="0" indent="0" algn="ctr" defTabSz="3862499" rtl="0" eaLnBrk="1" latinLnBrk="0" hangingPunct="1">
              <a:spcBef>
                <a:spcPts val="1268"/>
              </a:spcBef>
              <a:buClr>
                <a:schemeClr val="accent1">
                  <a:lumMod val="60000"/>
                  <a:lumOff val="40000"/>
                </a:schemeClr>
              </a:buClr>
              <a:buSzPct val="110000"/>
              <a:buFont typeface="Wingdings 2" pitchFamily="18" charset="2"/>
              <a:buNone/>
              <a:defRPr sz="7625" kern="1200">
                <a:solidFill>
                  <a:schemeClr val="tx1">
                    <a:tint val="75000"/>
                  </a:schemeClr>
                </a:solidFill>
                <a:latin typeface="+mn-lt"/>
                <a:ea typeface="+mn-ea"/>
                <a:cs typeface="+mn-cs"/>
              </a:defRPr>
            </a:lvl1pPr>
            <a:lvl2pPr marL="1931249" indent="0" algn="ctr">
              <a:buNone/>
              <a:defRPr>
                <a:solidFill>
                  <a:schemeClr val="tx1">
                    <a:tint val="75000"/>
                  </a:schemeClr>
                </a:solidFill>
              </a:defRPr>
            </a:lvl2pPr>
            <a:lvl3pPr marL="3862499" indent="0" algn="ctr">
              <a:buNone/>
              <a:defRPr>
                <a:solidFill>
                  <a:schemeClr val="tx1">
                    <a:tint val="75000"/>
                  </a:schemeClr>
                </a:solidFill>
              </a:defRPr>
            </a:lvl3pPr>
            <a:lvl4pPr marL="5793748" indent="0" algn="ctr">
              <a:buNone/>
              <a:defRPr>
                <a:solidFill>
                  <a:schemeClr val="tx1">
                    <a:tint val="75000"/>
                  </a:schemeClr>
                </a:solidFill>
              </a:defRPr>
            </a:lvl4pPr>
            <a:lvl5pPr marL="7724996" indent="0" algn="ctr">
              <a:buNone/>
              <a:defRPr>
                <a:solidFill>
                  <a:schemeClr val="tx1">
                    <a:tint val="75000"/>
                  </a:schemeClr>
                </a:solidFill>
              </a:defRPr>
            </a:lvl5pPr>
            <a:lvl6pPr marL="9656246" indent="0" algn="ctr">
              <a:buNone/>
              <a:defRPr>
                <a:solidFill>
                  <a:schemeClr val="tx1">
                    <a:tint val="75000"/>
                  </a:schemeClr>
                </a:solidFill>
              </a:defRPr>
            </a:lvl6pPr>
            <a:lvl7pPr marL="11587496" indent="0" algn="ctr">
              <a:buNone/>
              <a:defRPr>
                <a:solidFill>
                  <a:schemeClr val="tx1">
                    <a:tint val="75000"/>
                  </a:schemeClr>
                </a:solidFill>
              </a:defRPr>
            </a:lvl7pPr>
            <a:lvl8pPr marL="13518745" indent="0" algn="ctr">
              <a:buNone/>
              <a:defRPr>
                <a:solidFill>
                  <a:schemeClr val="tx1">
                    <a:tint val="75000"/>
                  </a:schemeClr>
                </a:solidFill>
              </a:defRPr>
            </a:lvl8pPr>
            <a:lvl9pPr marL="15449995"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281B6537-632B-884C-BD56-15C77719C2CE}"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0E054-0F62-724F-B566-F096BCB956E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1" y="3263316"/>
            <a:ext cx="12238636" cy="6197600"/>
          </a:xfrm>
        </p:spPr>
        <p:txBody>
          <a:bodyPr anchor="b"/>
          <a:lstStyle>
            <a:lvl1pPr algn="ctr">
              <a:defRPr sz="15125" b="0"/>
            </a:lvl1pPr>
          </a:lstStyle>
          <a:p>
            <a:r>
              <a:rPr lang="en-US"/>
              <a:t>Click to edit Master title style</a:t>
            </a:r>
            <a:endParaRPr/>
          </a:p>
        </p:txBody>
      </p:sp>
      <p:sp>
        <p:nvSpPr>
          <p:cNvPr id="4" name="Text Placeholder 3"/>
          <p:cNvSpPr>
            <a:spLocks noGrp="1"/>
          </p:cNvSpPr>
          <p:nvPr>
            <p:ph type="body" sz="half" idx="2"/>
          </p:nvPr>
        </p:nvSpPr>
        <p:spPr>
          <a:xfrm>
            <a:off x="1600201" y="9535235"/>
            <a:ext cx="12238636" cy="19840812"/>
          </a:xfrm>
        </p:spPr>
        <p:txBody>
          <a:bodyPr>
            <a:normAutofit/>
          </a:bodyPr>
          <a:lstStyle>
            <a:lvl1pPr marL="0" indent="0" algn="ctr">
              <a:spcBef>
                <a:spcPts val="2534"/>
              </a:spcBef>
              <a:buNone/>
              <a:defRPr sz="7625"/>
            </a:lvl1pPr>
            <a:lvl2pPr marL="1931249" indent="0">
              <a:buNone/>
              <a:defRPr sz="5000"/>
            </a:lvl2pPr>
            <a:lvl3pPr marL="3862499" indent="0">
              <a:buNone/>
              <a:defRPr sz="4250"/>
            </a:lvl3pPr>
            <a:lvl4pPr marL="5793748" indent="0">
              <a:buNone/>
              <a:defRPr sz="3750"/>
            </a:lvl4pPr>
            <a:lvl5pPr marL="7724996" indent="0">
              <a:buNone/>
              <a:defRPr sz="3750"/>
            </a:lvl5pPr>
            <a:lvl6pPr marL="9656246" indent="0">
              <a:buNone/>
              <a:defRPr sz="3750"/>
            </a:lvl6pPr>
            <a:lvl7pPr marL="11587496" indent="0">
              <a:buNone/>
              <a:defRPr sz="3750"/>
            </a:lvl7pPr>
            <a:lvl8pPr marL="13518745" indent="0">
              <a:buNone/>
              <a:defRPr sz="3750"/>
            </a:lvl8pPr>
            <a:lvl9pPr marL="15449995" indent="0">
              <a:buNone/>
              <a:defRPr sz="3750"/>
            </a:lvl9pPr>
          </a:lstStyle>
          <a:p>
            <a:pPr lvl="0"/>
            <a:r>
              <a:rPr lang="en-US"/>
              <a:t>Click to edit Master text styles</a:t>
            </a:r>
          </a:p>
        </p:txBody>
      </p:sp>
      <p:sp>
        <p:nvSpPr>
          <p:cNvPr id="5" name="Date Placeholder 4"/>
          <p:cNvSpPr>
            <a:spLocks noGrp="1"/>
          </p:cNvSpPr>
          <p:nvPr>
            <p:ph type="dt" sz="half" idx="10"/>
          </p:nvPr>
        </p:nvSpPr>
        <p:spPr/>
        <p:txBody>
          <a:bodyPr/>
          <a:lstStyle/>
          <a:p>
            <a:fld id="{281B6537-632B-884C-BD56-15C77719C2CE}"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0E054-0F62-724F-B566-F096BCB956E8}" type="slidenum">
              <a:rPr lang="en-US" smtClean="0"/>
              <a:t>‹#›</a:t>
            </a:fld>
            <a:endParaRPr lang="en-US"/>
          </a:p>
        </p:txBody>
      </p:sp>
      <p:sp>
        <p:nvSpPr>
          <p:cNvPr id="8" name="Picture Placeholder 2"/>
          <p:cNvSpPr>
            <a:spLocks noGrp="1"/>
          </p:cNvSpPr>
          <p:nvPr>
            <p:ph type="pic" idx="1"/>
          </p:nvPr>
        </p:nvSpPr>
        <p:spPr>
          <a:xfrm>
            <a:off x="15271851" y="1916763"/>
            <a:ext cx="10972800" cy="28363076"/>
          </a:xfrm>
          <a:ln w="3175">
            <a:solidFill>
              <a:schemeClr val="bg1"/>
            </a:solidFill>
          </a:ln>
          <a:effectLst>
            <a:outerShdw blurRad="63500" sx="100500" sy="100500" algn="ctr" rotWithShape="0">
              <a:prstClr val="black">
                <a:alpha val="50000"/>
              </a:prstClr>
            </a:outerShdw>
          </a:effectLst>
        </p:spPr>
        <p:txBody>
          <a:bodyPr vert="horz" lIns="309000" tIns="154500" rIns="309000" bIns="154500" rtlCol="0">
            <a:normAutofit/>
          </a:bodyPr>
          <a:lstStyle>
            <a:lvl1pPr marL="0" indent="0" algn="l" defTabSz="3862499" rtl="0" eaLnBrk="1" latinLnBrk="0" hangingPunct="1">
              <a:spcBef>
                <a:spcPts val="8448"/>
              </a:spcBef>
              <a:buClr>
                <a:schemeClr val="accent1">
                  <a:lumMod val="60000"/>
                  <a:lumOff val="40000"/>
                </a:schemeClr>
              </a:buClr>
              <a:buSzPct val="110000"/>
              <a:buFont typeface="Wingdings 2" pitchFamily="18" charset="2"/>
              <a:buNone/>
              <a:defRPr sz="13500" kern="1200">
                <a:solidFill>
                  <a:schemeClr val="tx1">
                    <a:lumMod val="65000"/>
                    <a:lumOff val="35000"/>
                  </a:schemeClr>
                </a:solidFill>
                <a:latin typeface="+mn-lt"/>
                <a:ea typeface="+mn-ea"/>
                <a:cs typeface="+mn-cs"/>
              </a:defRPr>
            </a:lvl1pPr>
            <a:lvl2pPr marL="1931249" indent="0">
              <a:buNone/>
              <a:defRPr sz="11750"/>
            </a:lvl2pPr>
            <a:lvl3pPr marL="3862499" indent="0">
              <a:buNone/>
              <a:defRPr sz="10125"/>
            </a:lvl3pPr>
            <a:lvl4pPr marL="5793748" indent="0">
              <a:buNone/>
              <a:defRPr sz="8375"/>
            </a:lvl4pPr>
            <a:lvl5pPr marL="7724996" indent="0">
              <a:buNone/>
              <a:defRPr sz="8375"/>
            </a:lvl5pPr>
            <a:lvl6pPr marL="9656246" indent="0">
              <a:buNone/>
              <a:defRPr sz="8375"/>
            </a:lvl6pPr>
            <a:lvl7pPr marL="11587496" indent="0">
              <a:buNone/>
              <a:defRPr sz="8375"/>
            </a:lvl7pPr>
            <a:lvl8pPr marL="13518745" indent="0">
              <a:buNone/>
              <a:defRPr sz="8375"/>
            </a:lvl8pPr>
            <a:lvl9pPr marL="15449995" indent="0">
              <a:buNone/>
              <a:defRPr sz="8375"/>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81B6537-632B-884C-BD56-15C77719C2CE}"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0E054-0F62-724F-B566-F096BCB956E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109376" y="1964275"/>
            <a:ext cx="4572000" cy="2973493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647821" y="1964275"/>
            <a:ext cx="20069180" cy="2973493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81B6537-632B-884C-BD56-15C77719C2CE}"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0E054-0F62-724F-B566-F096BCB956E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81B6537-632B-884C-BD56-15C77719C2CE}"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0E054-0F62-724F-B566-F096BCB956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090618" y="17881611"/>
            <a:ext cx="25250776" cy="7840132"/>
          </a:xfrm>
        </p:spPr>
        <p:txBody>
          <a:bodyPr/>
          <a:lstStyle/>
          <a:p>
            <a:r>
              <a:rPr lang="en-US"/>
              <a:t>Click to edit Master title style</a:t>
            </a:r>
            <a:endParaRPr/>
          </a:p>
        </p:txBody>
      </p:sp>
      <p:sp>
        <p:nvSpPr>
          <p:cNvPr id="3" name="Subtitle 2"/>
          <p:cNvSpPr>
            <a:spLocks noGrp="1"/>
          </p:cNvSpPr>
          <p:nvPr>
            <p:ph type="subTitle" idx="1"/>
          </p:nvPr>
        </p:nvSpPr>
        <p:spPr>
          <a:xfrm>
            <a:off x="1090618" y="25445495"/>
            <a:ext cx="25250776" cy="5187580"/>
          </a:xfrm>
        </p:spPr>
        <p:txBody>
          <a:bodyPr>
            <a:normAutofit/>
          </a:bodyPr>
          <a:lstStyle>
            <a:lvl1pPr marL="0" indent="0" algn="ctr">
              <a:spcBef>
                <a:spcPts val="1268"/>
              </a:spcBef>
              <a:buNone/>
              <a:defRPr sz="7625">
                <a:solidFill>
                  <a:schemeClr val="tx1">
                    <a:tint val="75000"/>
                  </a:schemeClr>
                </a:solidFill>
              </a:defRPr>
            </a:lvl1pPr>
            <a:lvl2pPr marL="1931249" indent="0" algn="ctr">
              <a:buNone/>
              <a:defRPr>
                <a:solidFill>
                  <a:schemeClr val="tx1">
                    <a:tint val="75000"/>
                  </a:schemeClr>
                </a:solidFill>
              </a:defRPr>
            </a:lvl2pPr>
            <a:lvl3pPr marL="3862499" indent="0" algn="ctr">
              <a:buNone/>
              <a:defRPr>
                <a:solidFill>
                  <a:schemeClr val="tx1">
                    <a:tint val="75000"/>
                  </a:schemeClr>
                </a:solidFill>
              </a:defRPr>
            </a:lvl3pPr>
            <a:lvl4pPr marL="5793748" indent="0" algn="ctr">
              <a:buNone/>
              <a:defRPr>
                <a:solidFill>
                  <a:schemeClr val="tx1">
                    <a:tint val="75000"/>
                  </a:schemeClr>
                </a:solidFill>
              </a:defRPr>
            </a:lvl4pPr>
            <a:lvl5pPr marL="7724996" indent="0" algn="ctr">
              <a:buNone/>
              <a:defRPr>
                <a:solidFill>
                  <a:schemeClr val="tx1">
                    <a:tint val="75000"/>
                  </a:schemeClr>
                </a:solidFill>
              </a:defRPr>
            </a:lvl5pPr>
            <a:lvl6pPr marL="9656246" indent="0" algn="ctr">
              <a:buNone/>
              <a:defRPr>
                <a:solidFill>
                  <a:schemeClr val="tx1">
                    <a:tint val="75000"/>
                  </a:schemeClr>
                </a:solidFill>
              </a:defRPr>
            </a:lvl6pPr>
            <a:lvl7pPr marL="11587496" indent="0" algn="ctr">
              <a:buNone/>
              <a:defRPr>
                <a:solidFill>
                  <a:schemeClr val="tx1">
                    <a:tint val="75000"/>
                  </a:schemeClr>
                </a:solidFill>
              </a:defRPr>
            </a:lvl7pPr>
            <a:lvl8pPr marL="13518745" indent="0" algn="ctr">
              <a:buNone/>
              <a:defRPr>
                <a:solidFill>
                  <a:schemeClr val="tx1">
                    <a:tint val="75000"/>
                  </a:schemeClr>
                </a:solidFill>
              </a:defRPr>
            </a:lvl8pPr>
            <a:lvl9pPr marL="15449995"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281B6537-632B-884C-BD56-15C77719C2CE}"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0E054-0F62-724F-B566-F096BCB956E8}" type="slidenum">
              <a:rPr lang="en-US" smtClean="0"/>
              <a:t>‹#›</a:t>
            </a:fld>
            <a:endParaRPr lang="en-US"/>
          </a:p>
        </p:txBody>
      </p:sp>
      <p:sp>
        <p:nvSpPr>
          <p:cNvPr id="9" name="Picture Placeholder 2"/>
          <p:cNvSpPr>
            <a:spLocks noGrp="1"/>
          </p:cNvSpPr>
          <p:nvPr>
            <p:ph type="pic" idx="13"/>
          </p:nvPr>
        </p:nvSpPr>
        <p:spPr>
          <a:xfrm>
            <a:off x="1112940" y="1938871"/>
            <a:ext cx="25206120" cy="15129932"/>
          </a:xfrm>
          <a:ln w="3175">
            <a:solidFill>
              <a:schemeClr val="bg1"/>
            </a:solidFill>
          </a:ln>
          <a:effectLst>
            <a:outerShdw blurRad="63500" sx="100500" sy="100500" algn="ctr" rotWithShape="0">
              <a:prstClr val="black">
                <a:alpha val="50000"/>
              </a:prstClr>
            </a:outerShdw>
          </a:effectLst>
        </p:spPr>
        <p:txBody>
          <a:bodyPr/>
          <a:lstStyle>
            <a:lvl1pPr marL="0" indent="0">
              <a:buNone/>
              <a:defRPr sz="13500"/>
            </a:lvl1pPr>
            <a:lvl2pPr marL="1931249" indent="0">
              <a:buNone/>
              <a:defRPr sz="11750"/>
            </a:lvl2pPr>
            <a:lvl3pPr marL="3862499" indent="0">
              <a:buNone/>
              <a:defRPr sz="10125"/>
            </a:lvl3pPr>
            <a:lvl4pPr marL="5793748" indent="0">
              <a:buNone/>
              <a:defRPr sz="8375"/>
            </a:lvl4pPr>
            <a:lvl5pPr marL="7724996" indent="0">
              <a:buNone/>
              <a:defRPr sz="8375"/>
            </a:lvl5pPr>
            <a:lvl6pPr marL="9656246" indent="0">
              <a:buNone/>
              <a:defRPr sz="8375"/>
            </a:lvl6pPr>
            <a:lvl7pPr marL="11587496" indent="0">
              <a:buNone/>
              <a:defRPr sz="8375"/>
            </a:lvl7pPr>
            <a:lvl8pPr marL="13518745" indent="0">
              <a:buNone/>
              <a:defRPr sz="8375"/>
            </a:lvl8pPr>
            <a:lvl9pPr marL="15449995" indent="0">
              <a:buNone/>
              <a:defRPr sz="8375"/>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47828" y="12816772"/>
            <a:ext cx="24169689" cy="7264400"/>
          </a:xfrm>
        </p:spPr>
        <p:txBody>
          <a:bodyPr anchor="b" anchorCtr="0"/>
          <a:lstStyle>
            <a:lvl1pPr algn="ctr">
              <a:defRPr sz="19500" b="0" cap="none" baseline="0"/>
            </a:lvl1pPr>
          </a:lstStyle>
          <a:p>
            <a:r>
              <a:rPr lang="en-US"/>
              <a:t>Click to edit Master title style</a:t>
            </a:r>
            <a:endParaRPr/>
          </a:p>
        </p:txBody>
      </p:sp>
      <p:sp>
        <p:nvSpPr>
          <p:cNvPr id="3" name="Text Placeholder 2"/>
          <p:cNvSpPr>
            <a:spLocks noGrp="1"/>
          </p:cNvSpPr>
          <p:nvPr>
            <p:ph type="body" idx="1"/>
          </p:nvPr>
        </p:nvSpPr>
        <p:spPr>
          <a:xfrm>
            <a:off x="1647828" y="19925367"/>
            <a:ext cx="24169689" cy="8000996"/>
          </a:xfrm>
        </p:spPr>
        <p:txBody>
          <a:bodyPr anchor="t" anchorCtr="0">
            <a:normAutofit/>
          </a:bodyPr>
          <a:lstStyle>
            <a:lvl1pPr marL="0" indent="0" algn="ctr">
              <a:spcBef>
                <a:spcPts val="1268"/>
              </a:spcBef>
              <a:buNone/>
              <a:defRPr sz="7625">
                <a:solidFill>
                  <a:schemeClr val="tx1">
                    <a:tint val="75000"/>
                  </a:schemeClr>
                </a:solidFill>
              </a:defRPr>
            </a:lvl1pPr>
            <a:lvl2pPr marL="1931249" indent="0">
              <a:buNone/>
              <a:defRPr sz="7625">
                <a:solidFill>
                  <a:schemeClr val="tx1">
                    <a:tint val="75000"/>
                  </a:schemeClr>
                </a:solidFill>
              </a:defRPr>
            </a:lvl2pPr>
            <a:lvl3pPr marL="3862499" indent="0">
              <a:buNone/>
              <a:defRPr sz="6750">
                <a:solidFill>
                  <a:schemeClr val="tx1">
                    <a:tint val="75000"/>
                  </a:schemeClr>
                </a:solidFill>
              </a:defRPr>
            </a:lvl3pPr>
            <a:lvl4pPr marL="5793748" indent="0">
              <a:buNone/>
              <a:defRPr sz="6000">
                <a:solidFill>
                  <a:schemeClr val="tx1">
                    <a:tint val="75000"/>
                  </a:schemeClr>
                </a:solidFill>
              </a:defRPr>
            </a:lvl4pPr>
            <a:lvl5pPr marL="7724996" indent="0">
              <a:buNone/>
              <a:defRPr sz="6000">
                <a:solidFill>
                  <a:schemeClr val="tx1">
                    <a:tint val="75000"/>
                  </a:schemeClr>
                </a:solidFill>
              </a:defRPr>
            </a:lvl5pPr>
            <a:lvl6pPr marL="9656246" indent="0">
              <a:buNone/>
              <a:defRPr sz="6000">
                <a:solidFill>
                  <a:schemeClr val="tx1">
                    <a:tint val="75000"/>
                  </a:schemeClr>
                </a:solidFill>
              </a:defRPr>
            </a:lvl6pPr>
            <a:lvl7pPr marL="11587496" indent="0">
              <a:buNone/>
              <a:defRPr sz="6000">
                <a:solidFill>
                  <a:schemeClr val="tx1">
                    <a:tint val="75000"/>
                  </a:schemeClr>
                </a:solidFill>
              </a:defRPr>
            </a:lvl7pPr>
            <a:lvl8pPr marL="13518745" indent="0">
              <a:buNone/>
              <a:defRPr sz="6000">
                <a:solidFill>
                  <a:schemeClr val="tx1">
                    <a:tint val="75000"/>
                  </a:schemeClr>
                </a:solidFill>
              </a:defRPr>
            </a:lvl8pPr>
            <a:lvl9pPr marL="15449995" indent="0">
              <a:buNone/>
              <a:defRPr sz="6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B6537-632B-884C-BD56-15C77719C2CE}"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0E054-0F62-724F-B566-F096BCB956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47827" y="573741"/>
            <a:ext cx="24126829" cy="7130432"/>
          </a:xfrm>
        </p:spPr>
        <p:txBody>
          <a:bodyPr/>
          <a:lstStyle/>
          <a:p>
            <a:r>
              <a:rPr lang="en-US"/>
              <a:t>Click to edit Master title style</a:t>
            </a:r>
            <a:endParaRPr/>
          </a:p>
        </p:txBody>
      </p:sp>
      <p:sp>
        <p:nvSpPr>
          <p:cNvPr id="3" name="Content Placeholder 2"/>
          <p:cNvSpPr>
            <a:spLocks noGrp="1"/>
          </p:cNvSpPr>
          <p:nvPr>
            <p:ph sz="half" idx="1"/>
          </p:nvPr>
        </p:nvSpPr>
        <p:spPr>
          <a:xfrm>
            <a:off x="1647824" y="8534404"/>
            <a:ext cx="11521440" cy="23164800"/>
          </a:xfrm>
        </p:spPr>
        <p:txBody>
          <a:bodyPr>
            <a:normAutofit/>
          </a:bodyPr>
          <a:lstStyle>
            <a:lvl1pPr>
              <a:spcBef>
                <a:spcPts val="6759"/>
              </a:spcBef>
              <a:defRPr sz="8375"/>
            </a:lvl1pPr>
            <a:lvl2pPr>
              <a:defRPr sz="7625"/>
            </a:lvl2pPr>
            <a:lvl3pPr>
              <a:defRPr sz="7625"/>
            </a:lvl3pPr>
            <a:lvl4pPr>
              <a:defRPr sz="7625"/>
            </a:lvl4pPr>
            <a:lvl5pPr>
              <a:defRPr sz="7625"/>
            </a:lvl5pPr>
            <a:lvl6pPr>
              <a:defRPr sz="7625"/>
            </a:lvl6pPr>
            <a:lvl7pPr>
              <a:defRPr sz="7625"/>
            </a:lvl7pPr>
            <a:lvl8pPr>
              <a:defRPr sz="7625"/>
            </a:lvl8pPr>
            <a:lvl9pPr>
              <a:defRPr sz="7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14253211" y="8534404"/>
            <a:ext cx="11521440" cy="23164800"/>
          </a:xfrm>
        </p:spPr>
        <p:txBody>
          <a:bodyPr>
            <a:normAutofit/>
          </a:bodyPr>
          <a:lstStyle>
            <a:lvl1pPr>
              <a:spcBef>
                <a:spcPts val="6759"/>
              </a:spcBef>
              <a:defRPr sz="8375"/>
            </a:lvl1pPr>
            <a:lvl2pPr>
              <a:defRPr sz="7625"/>
            </a:lvl2pPr>
            <a:lvl3pPr>
              <a:defRPr sz="7625"/>
            </a:lvl3pPr>
            <a:lvl4pPr>
              <a:defRPr sz="7625"/>
            </a:lvl4pPr>
            <a:lvl5pPr>
              <a:defRPr sz="7625"/>
            </a:lvl5pPr>
            <a:lvl6pPr>
              <a:defRPr sz="7625"/>
            </a:lvl6pPr>
            <a:lvl7pPr>
              <a:defRPr sz="7625"/>
            </a:lvl7pPr>
            <a:lvl8pPr>
              <a:defRPr sz="7625"/>
            </a:lvl8pPr>
            <a:lvl9pPr>
              <a:defRPr sz="7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81B6537-632B-884C-BD56-15C77719C2CE}"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0E054-0F62-724F-B566-F096BCB956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7827" y="573741"/>
            <a:ext cx="24126829" cy="713043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647820" y="7750534"/>
            <a:ext cx="11521440" cy="4004732"/>
          </a:xfrm>
        </p:spPr>
        <p:txBody>
          <a:bodyPr anchor="b">
            <a:noAutofit/>
          </a:bodyPr>
          <a:lstStyle>
            <a:lvl1pPr marL="0" indent="0" algn="ctr">
              <a:spcBef>
                <a:spcPts val="0"/>
              </a:spcBef>
              <a:buNone/>
              <a:defRPr sz="10125" b="0">
                <a:solidFill>
                  <a:schemeClr val="accent1">
                    <a:lumMod val="60000"/>
                    <a:lumOff val="40000"/>
                  </a:schemeClr>
                </a:solidFill>
              </a:defRPr>
            </a:lvl1pPr>
            <a:lvl2pPr marL="1931249" indent="0">
              <a:buNone/>
              <a:defRPr sz="8375" b="1"/>
            </a:lvl2pPr>
            <a:lvl3pPr marL="3862499" indent="0">
              <a:buNone/>
              <a:defRPr sz="7625" b="1"/>
            </a:lvl3pPr>
            <a:lvl4pPr marL="5793748" indent="0">
              <a:buNone/>
              <a:defRPr sz="6750" b="1"/>
            </a:lvl4pPr>
            <a:lvl5pPr marL="7724996" indent="0">
              <a:buNone/>
              <a:defRPr sz="6750" b="1"/>
            </a:lvl5pPr>
            <a:lvl6pPr marL="9656246" indent="0">
              <a:buNone/>
              <a:defRPr sz="6750" b="1"/>
            </a:lvl6pPr>
            <a:lvl7pPr marL="11587496" indent="0">
              <a:buNone/>
              <a:defRPr sz="6750" b="1"/>
            </a:lvl7pPr>
            <a:lvl8pPr marL="13518745" indent="0">
              <a:buNone/>
              <a:defRPr sz="6750" b="1"/>
            </a:lvl8pPr>
            <a:lvl9pPr marL="15449995" indent="0">
              <a:buNone/>
              <a:defRPr sz="6750" b="1"/>
            </a:lvl9pPr>
          </a:lstStyle>
          <a:p>
            <a:pPr lvl="0"/>
            <a:r>
              <a:rPr lang="en-US"/>
              <a:t>Click to edit Master text styles</a:t>
            </a:r>
          </a:p>
        </p:txBody>
      </p:sp>
      <p:sp>
        <p:nvSpPr>
          <p:cNvPr id="4" name="Content Placeholder 3"/>
          <p:cNvSpPr>
            <a:spLocks noGrp="1"/>
          </p:cNvSpPr>
          <p:nvPr>
            <p:ph sz="half" idx="2"/>
          </p:nvPr>
        </p:nvSpPr>
        <p:spPr>
          <a:xfrm>
            <a:off x="1647820" y="12519555"/>
            <a:ext cx="11521440" cy="19179652"/>
          </a:xfrm>
        </p:spPr>
        <p:txBody>
          <a:bodyPr>
            <a:normAutofit/>
          </a:bodyPr>
          <a:lstStyle>
            <a:lvl1pPr>
              <a:spcBef>
                <a:spcPts val="6759"/>
              </a:spcBef>
              <a:defRPr sz="8375"/>
            </a:lvl1pPr>
            <a:lvl2pPr>
              <a:defRPr sz="7625"/>
            </a:lvl2pPr>
            <a:lvl3pPr>
              <a:defRPr sz="7625"/>
            </a:lvl3pPr>
            <a:lvl4pPr>
              <a:defRPr sz="7625"/>
            </a:lvl4pPr>
            <a:lvl5pPr>
              <a:defRPr sz="7625"/>
            </a:lvl5pPr>
            <a:lvl6pPr>
              <a:defRPr sz="6750"/>
            </a:lvl6pPr>
            <a:lvl7pPr>
              <a:defRPr sz="6750"/>
            </a:lvl7pPr>
            <a:lvl8pPr>
              <a:defRPr sz="6750"/>
            </a:lvl8pPr>
            <a:lvl9pPr>
              <a:defRPr sz="6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14253211" y="7750534"/>
            <a:ext cx="11521440" cy="4004732"/>
          </a:xfrm>
        </p:spPr>
        <p:txBody>
          <a:bodyPr anchor="b">
            <a:noAutofit/>
          </a:bodyPr>
          <a:lstStyle>
            <a:lvl1pPr marL="0" indent="0" algn="ctr">
              <a:spcBef>
                <a:spcPts val="0"/>
              </a:spcBef>
              <a:buNone/>
              <a:defRPr sz="10125" b="0">
                <a:solidFill>
                  <a:schemeClr val="accent1">
                    <a:lumMod val="60000"/>
                    <a:lumOff val="40000"/>
                  </a:schemeClr>
                </a:solidFill>
              </a:defRPr>
            </a:lvl1pPr>
            <a:lvl2pPr marL="1931249" indent="0">
              <a:buNone/>
              <a:defRPr sz="8375" b="1"/>
            </a:lvl2pPr>
            <a:lvl3pPr marL="3862499" indent="0">
              <a:buNone/>
              <a:defRPr sz="7625" b="1"/>
            </a:lvl3pPr>
            <a:lvl4pPr marL="5793748" indent="0">
              <a:buNone/>
              <a:defRPr sz="6750" b="1"/>
            </a:lvl4pPr>
            <a:lvl5pPr marL="7724996" indent="0">
              <a:buNone/>
              <a:defRPr sz="6750" b="1"/>
            </a:lvl5pPr>
            <a:lvl6pPr marL="9656246" indent="0">
              <a:buNone/>
              <a:defRPr sz="6750" b="1"/>
            </a:lvl6pPr>
            <a:lvl7pPr marL="11587496" indent="0">
              <a:buNone/>
              <a:defRPr sz="6750" b="1"/>
            </a:lvl7pPr>
            <a:lvl8pPr marL="13518745" indent="0">
              <a:buNone/>
              <a:defRPr sz="6750" b="1"/>
            </a:lvl8pPr>
            <a:lvl9pPr marL="15449995" indent="0">
              <a:buNone/>
              <a:defRPr sz="6750" b="1"/>
            </a:lvl9pPr>
          </a:lstStyle>
          <a:p>
            <a:pPr lvl="0"/>
            <a:r>
              <a:rPr lang="en-US"/>
              <a:t>Click to edit Master text styles</a:t>
            </a:r>
          </a:p>
        </p:txBody>
      </p:sp>
      <p:sp>
        <p:nvSpPr>
          <p:cNvPr id="6" name="Content Placeholder 5"/>
          <p:cNvSpPr>
            <a:spLocks noGrp="1"/>
          </p:cNvSpPr>
          <p:nvPr>
            <p:ph sz="quarter" idx="4"/>
          </p:nvPr>
        </p:nvSpPr>
        <p:spPr>
          <a:xfrm>
            <a:off x="14253211" y="12519555"/>
            <a:ext cx="11521440" cy="19179652"/>
          </a:xfrm>
        </p:spPr>
        <p:txBody>
          <a:bodyPr>
            <a:normAutofit/>
          </a:bodyPr>
          <a:lstStyle>
            <a:lvl1pPr>
              <a:spcBef>
                <a:spcPts val="6759"/>
              </a:spcBef>
              <a:defRPr sz="8375"/>
            </a:lvl1pPr>
            <a:lvl2pPr>
              <a:defRPr sz="7625"/>
            </a:lvl2pPr>
            <a:lvl3pPr>
              <a:defRPr sz="7625"/>
            </a:lvl3pPr>
            <a:lvl4pPr>
              <a:defRPr sz="7625"/>
            </a:lvl4pPr>
            <a:lvl5pPr>
              <a:defRPr sz="7625"/>
            </a:lvl5pPr>
            <a:lvl6pPr>
              <a:defRPr sz="6750"/>
            </a:lvl6pPr>
            <a:lvl7pPr>
              <a:defRPr sz="6750"/>
            </a:lvl7pPr>
            <a:lvl8pPr>
              <a:defRPr sz="6750"/>
            </a:lvl8pPr>
            <a:lvl9pPr>
              <a:defRPr sz="6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81B6537-632B-884C-BD56-15C77719C2CE}" type="datetimeFigureOut">
              <a:rPr lang="en-US" smtClean="0"/>
              <a:t>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40E054-0F62-724F-B566-F096BCB956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81B6537-632B-884C-BD56-15C77719C2CE}" type="datetimeFigureOut">
              <a:rPr lang="en-US" smtClean="0"/>
              <a:t>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40E054-0F62-724F-B566-F096BCB956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B6537-632B-884C-BD56-15C77719C2CE}" type="datetimeFigureOut">
              <a:rPr lang="en-US" smtClean="0"/>
              <a:t>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40E054-0F62-724F-B566-F096BCB956E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196" y="3263316"/>
            <a:ext cx="11521440" cy="6197600"/>
          </a:xfrm>
        </p:spPr>
        <p:txBody>
          <a:bodyPr anchor="b"/>
          <a:lstStyle>
            <a:lvl1pPr algn="ctr">
              <a:defRPr sz="15125" b="0"/>
            </a:lvl1pPr>
          </a:lstStyle>
          <a:p>
            <a:r>
              <a:rPr lang="en-US"/>
              <a:t>Click to edit Master title style</a:t>
            </a:r>
            <a:endParaRPr/>
          </a:p>
        </p:txBody>
      </p:sp>
      <p:sp>
        <p:nvSpPr>
          <p:cNvPr id="3" name="Content Placeholder 2"/>
          <p:cNvSpPr>
            <a:spLocks noGrp="1"/>
          </p:cNvSpPr>
          <p:nvPr>
            <p:ph idx="1"/>
          </p:nvPr>
        </p:nvSpPr>
        <p:spPr>
          <a:xfrm>
            <a:off x="14228471" y="1964271"/>
            <a:ext cx="11521440" cy="29734932"/>
          </a:xfrm>
        </p:spPr>
        <p:txBody>
          <a:bodyPr>
            <a:normAutofit/>
          </a:bodyPr>
          <a:lstStyle>
            <a:lvl1pPr>
              <a:spcBef>
                <a:spcPts val="8448"/>
              </a:spcBef>
              <a:defRPr sz="9375"/>
            </a:lvl1pPr>
            <a:lvl2pPr>
              <a:defRPr sz="8375"/>
            </a:lvl2pPr>
            <a:lvl3pPr>
              <a:defRPr sz="7625"/>
            </a:lvl3pPr>
            <a:lvl4pPr>
              <a:defRPr sz="7625"/>
            </a:lvl4pPr>
            <a:lvl5pPr>
              <a:defRPr sz="7625"/>
            </a:lvl5pPr>
            <a:lvl6pPr>
              <a:defRPr sz="8375"/>
            </a:lvl6pPr>
            <a:lvl7pPr>
              <a:defRPr sz="8375"/>
            </a:lvl7pPr>
            <a:lvl8pPr>
              <a:defRPr sz="8375"/>
            </a:lvl8pPr>
            <a:lvl9pPr>
              <a:defRPr sz="83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600196" y="9535235"/>
            <a:ext cx="11521440" cy="19840812"/>
          </a:xfrm>
        </p:spPr>
        <p:txBody>
          <a:bodyPr>
            <a:normAutofit/>
          </a:bodyPr>
          <a:lstStyle>
            <a:lvl1pPr marL="0" indent="0" algn="ctr">
              <a:spcBef>
                <a:spcPts val="2534"/>
              </a:spcBef>
              <a:buNone/>
              <a:defRPr sz="7625"/>
            </a:lvl1pPr>
            <a:lvl2pPr marL="1931249" indent="0">
              <a:buNone/>
              <a:defRPr sz="5000"/>
            </a:lvl2pPr>
            <a:lvl3pPr marL="3862499" indent="0">
              <a:buNone/>
              <a:defRPr sz="4250"/>
            </a:lvl3pPr>
            <a:lvl4pPr marL="5793748" indent="0">
              <a:buNone/>
              <a:defRPr sz="3750"/>
            </a:lvl4pPr>
            <a:lvl5pPr marL="7724996" indent="0">
              <a:buNone/>
              <a:defRPr sz="3750"/>
            </a:lvl5pPr>
            <a:lvl6pPr marL="9656246" indent="0">
              <a:buNone/>
              <a:defRPr sz="3750"/>
            </a:lvl6pPr>
            <a:lvl7pPr marL="11587496" indent="0">
              <a:buNone/>
              <a:defRPr sz="3750"/>
            </a:lvl7pPr>
            <a:lvl8pPr marL="13518745" indent="0">
              <a:buNone/>
              <a:defRPr sz="3750"/>
            </a:lvl8pPr>
            <a:lvl9pPr marL="15449995" indent="0">
              <a:buNone/>
              <a:defRPr sz="3750"/>
            </a:lvl9pPr>
          </a:lstStyle>
          <a:p>
            <a:pPr lvl="0"/>
            <a:r>
              <a:rPr lang="en-US"/>
              <a:t>Click to edit Master text styles</a:t>
            </a:r>
          </a:p>
        </p:txBody>
      </p:sp>
      <p:sp>
        <p:nvSpPr>
          <p:cNvPr id="5" name="Date Placeholder 4"/>
          <p:cNvSpPr>
            <a:spLocks noGrp="1"/>
          </p:cNvSpPr>
          <p:nvPr>
            <p:ph type="dt" sz="half" idx="10"/>
          </p:nvPr>
        </p:nvSpPr>
        <p:spPr/>
        <p:txBody>
          <a:bodyPr/>
          <a:lstStyle/>
          <a:p>
            <a:fld id="{281B6537-632B-884C-BD56-15C77719C2CE}"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0E054-0F62-724F-B566-F096BCB956E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7827" y="573741"/>
            <a:ext cx="24126829" cy="7130432"/>
          </a:xfrm>
          <a:prstGeom prst="rect">
            <a:avLst/>
          </a:prstGeom>
        </p:spPr>
        <p:txBody>
          <a:bodyPr vert="horz" lIns="309000" tIns="154500" rIns="309000" bIns="15450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1647827" y="8534404"/>
            <a:ext cx="24126829" cy="23164800"/>
          </a:xfrm>
          <a:prstGeom prst="rect">
            <a:avLst/>
          </a:prstGeom>
        </p:spPr>
        <p:txBody>
          <a:bodyPr vert="horz" lIns="309000" tIns="154500" rIns="309000" bIns="1545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6889504" y="33470235"/>
            <a:ext cx="6400800" cy="1947332"/>
          </a:xfrm>
          <a:prstGeom prst="rect">
            <a:avLst/>
          </a:prstGeom>
        </p:spPr>
        <p:txBody>
          <a:bodyPr vert="horz" lIns="309000" tIns="154500" rIns="309000" bIns="154500" rtlCol="0" anchor="ctr"/>
          <a:lstStyle>
            <a:lvl1pPr algn="r">
              <a:defRPr sz="5000">
                <a:solidFill>
                  <a:schemeClr val="bg1"/>
                </a:solidFill>
              </a:defRPr>
            </a:lvl1pPr>
          </a:lstStyle>
          <a:p>
            <a:fld id="{281B6537-632B-884C-BD56-15C77719C2CE}" type="datetimeFigureOut">
              <a:rPr lang="en-US" smtClean="0"/>
              <a:t>2/12/2020</a:t>
            </a:fld>
            <a:endParaRPr lang="en-US"/>
          </a:p>
        </p:txBody>
      </p:sp>
      <p:sp>
        <p:nvSpPr>
          <p:cNvPr id="5" name="Footer Placeholder 4"/>
          <p:cNvSpPr>
            <a:spLocks noGrp="1"/>
          </p:cNvSpPr>
          <p:nvPr>
            <p:ph type="ftr" sz="quarter" idx="3"/>
          </p:nvPr>
        </p:nvSpPr>
        <p:spPr>
          <a:xfrm>
            <a:off x="793378" y="33470235"/>
            <a:ext cx="14522824" cy="1947332"/>
          </a:xfrm>
          <a:prstGeom prst="rect">
            <a:avLst/>
          </a:prstGeom>
        </p:spPr>
        <p:txBody>
          <a:bodyPr vert="horz" lIns="309000" tIns="154500" rIns="309000" bIns="154500" rtlCol="0" anchor="ctr"/>
          <a:lstStyle>
            <a:lvl1pPr algn="l">
              <a:defRPr sz="5000">
                <a:solidFill>
                  <a:schemeClr val="bg1"/>
                </a:solidFill>
              </a:defRPr>
            </a:lvl1pPr>
          </a:lstStyle>
          <a:p>
            <a:endParaRPr lang="en-US"/>
          </a:p>
        </p:txBody>
      </p:sp>
      <p:sp>
        <p:nvSpPr>
          <p:cNvPr id="6" name="Slide Number Placeholder 5"/>
          <p:cNvSpPr>
            <a:spLocks noGrp="1"/>
          </p:cNvSpPr>
          <p:nvPr>
            <p:ph type="sldNum" sz="quarter" idx="4"/>
          </p:nvPr>
        </p:nvSpPr>
        <p:spPr>
          <a:xfrm>
            <a:off x="23693720" y="33470235"/>
            <a:ext cx="2971800" cy="1947332"/>
          </a:xfrm>
          <a:prstGeom prst="rect">
            <a:avLst/>
          </a:prstGeom>
        </p:spPr>
        <p:txBody>
          <a:bodyPr vert="horz" lIns="309000" tIns="154500" rIns="309000" bIns="154500" rtlCol="0" anchor="ctr"/>
          <a:lstStyle>
            <a:lvl1pPr algn="r">
              <a:defRPr sz="15125">
                <a:solidFill>
                  <a:schemeClr val="bg1"/>
                </a:solidFill>
              </a:defRPr>
            </a:lvl1pPr>
          </a:lstStyle>
          <a:p>
            <a:fld id="{9040E054-0F62-724F-B566-F096BCB956E8}" type="slidenum">
              <a:rPr lang="en-US" smtClean="0"/>
              <a:t>‹#›</a:t>
            </a:fld>
            <a:endParaRPr lang="en-US"/>
          </a:p>
        </p:txBody>
      </p:sp>
      <p:pic>
        <p:nvPicPr>
          <p:cNvPr id="7" name="Picture 6" descr="Screen Clipping"/>
          <p:cNvPicPr>
            <a:picLocks noChangeAspect="1"/>
          </p:cNvPicPr>
          <p:nvPr userDrawn="1"/>
        </p:nvPicPr>
        <p:blipFill rotWithShape="1">
          <a:blip r:embed="rId14">
            <a:extLst>
              <a:ext uri="{28A0092B-C50C-407E-A947-70E740481C1C}">
                <a14:useLocalDpi xmlns:a14="http://schemas.microsoft.com/office/drawing/2010/main" val="0"/>
              </a:ext>
            </a:extLst>
          </a:blip>
          <a:srcRect r="12989" b="26424"/>
          <a:stretch/>
        </p:blipFill>
        <p:spPr>
          <a:xfrm>
            <a:off x="11655822" y="34834568"/>
            <a:ext cx="4120357" cy="73028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3862499" rtl="0" eaLnBrk="1" latinLnBrk="0" hangingPunct="1">
        <a:spcBef>
          <a:spcPct val="0"/>
        </a:spcBef>
        <a:buNone/>
        <a:defRPr sz="19500" kern="1200">
          <a:solidFill>
            <a:schemeClr val="accent1"/>
          </a:solidFill>
          <a:latin typeface="+mj-lt"/>
          <a:ea typeface="+mj-ea"/>
          <a:cs typeface="+mj-cs"/>
        </a:defRPr>
      </a:lvl1pPr>
    </p:titleStyle>
    <p:bodyStyle>
      <a:lvl1pPr marL="1475260" indent="-1475260" algn="l" defTabSz="3862499" rtl="0" eaLnBrk="1" latinLnBrk="0" hangingPunct="1">
        <a:spcBef>
          <a:spcPts val="8448"/>
        </a:spcBef>
        <a:buClr>
          <a:schemeClr val="accent1">
            <a:lumMod val="60000"/>
            <a:lumOff val="40000"/>
          </a:schemeClr>
        </a:buClr>
        <a:buSzPct val="110000"/>
        <a:buFont typeface="Wingdings 2" pitchFamily="18" charset="2"/>
        <a:buChar char=""/>
        <a:defRPr sz="10125" kern="1200">
          <a:solidFill>
            <a:schemeClr val="tx1">
              <a:lumMod val="65000"/>
              <a:lumOff val="35000"/>
            </a:schemeClr>
          </a:solidFill>
          <a:latin typeface="+mn-lt"/>
          <a:ea typeface="+mn-ea"/>
          <a:cs typeface="+mn-cs"/>
        </a:defRPr>
      </a:lvl1pPr>
      <a:lvl2pPr marL="2896874" indent="-1421614" algn="l" defTabSz="3862499" rtl="0" eaLnBrk="1" latinLnBrk="0" hangingPunct="1">
        <a:spcBef>
          <a:spcPts val="2534"/>
        </a:spcBef>
        <a:buClr>
          <a:schemeClr val="accent1">
            <a:lumMod val="75000"/>
          </a:schemeClr>
        </a:buClr>
        <a:buSzPct val="110000"/>
        <a:buFont typeface="Wingdings 2" pitchFamily="18" charset="2"/>
        <a:buChar char=""/>
        <a:defRPr sz="9375" kern="1200">
          <a:solidFill>
            <a:schemeClr val="tx1">
              <a:lumMod val="65000"/>
              <a:lumOff val="35000"/>
            </a:schemeClr>
          </a:solidFill>
          <a:latin typeface="+mn-lt"/>
          <a:ea typeface="+mn-ea"/>
          <a:cs typeface="+mn-cs"/>
        </a:defRPr>
      </a:lvl2pPr>
      <a:lvl3pPr marL="4090494" indent="-1193619" algn="l" defTabSz="3862499" rtl="0" eaLnBrk="1" latinLnBrk="0" hangingPunct="1">
        <a:spcBef>
          <a:spcPts val="2534"/>
        </a:spcBef>
        <a:buClr>
          <a:schemeClr val="accent1">
            <a:lumMod val="60000"/>
            <a:lumOff val="40000"/>
          </a:schemeClr>
        </a:buClr>
        <a:buSzPct val="110000"/>
        <a:buFont typeface="Wingdings 2" pitchFamily="18" charset="2"/>
        <a:buChar char=""/>
        <a:defRPr sz="8375" kern="1200">
          <a:solidFill>
            <a:schemeClr val="tx1">
              <a:lumMod val="65000"/>
              <a:lumOff val="35000"/>
            </a:schemeClr>
          </a:solidFill>
          <a:latin typeface="+mn-lt"/>
          <a:ea typeface="+mn-ea"/>
          <a:cs typeface="+mn-cs"/>
        </a:defRPr>
      </a:lvl3pPr>
      <a:lvl4pPr marL="5337759" indent="-1247265" algn="l" defTabSz="3862499" rtl="0" eaLnBrk="1" latinLnBrk="0" hangingPunct="1">
        <a:spcBef>
          <a:spcPts val="2534"/>
        </a:spcBef>
        <a:buClr>
          <a:schemeClr val="accent1">
            <a:lumMod val="75000"/>
          </a:schemeClr>
        </a:buClr>
        <a:buSzPct val="110000"/>
        <a:buFont typeface="Wingdings 2" pitchFamily="18" charset="2"/>
        <a:buChar char=""/>
        <a:defRPr sz="7625" kern="1200">
          <a:solidFill>
            <a:schemeClr val="tx1">
              <a:lumMod val="65000"/>
              <a:lumOff val="35000"/>
            </a:schemeClr>
          </a:solidFill>
          <a:latin typeface="+mn-lt"/>
          <a:ea typeface="+mn-ea"/>
          <a:cs typeface="+mn-cs"/>
        </a:defRPr>
      </a:lvl4pPr>
      <a:lvl5pPr marL="6531378" indent="-1193619" algn="l" defTabSz="3862499" rtl="0" eaLnBrk="1" latinLnBrk="0" hangingPunct="1">
        <a:spcBef>
          <a:spcPts val="2534"/>
        </a:spcBef>
        <a:buClr>
          <a:schemeClr val="accent1">
            <a:lumMod val="60000"/>
            <a:lumOff val="40000"/>
          </a:schemeClr>
        </a:buClr>
        <a:buSzPct val="110000"/>
        <a:buFont typeface="Wingdings 2" pitchFamily="18" charset="2"/>
        <a:buChar char=""/>
        <a:defRPr sz="7625" kern="1200">
          <a:solidFill>
            <a:schemeClr val="tx1">
              <a:lumMod val="65000"/>
              <a:lumOff val="35000"/>
            </a:schemeClr>
          </a:solidFill>
          <a:latin typeface="+mn-lt"/>
          <a:ea typeface="+mn-ea"/>
          <a:cs typeface="+mn-cs"/>
        </a:defRPr>
      </a:lvl5pPr>
      <a:lvl6pPr marL="7724996" indent="-1193619" algn="l" defTabSz="3862499" rtl="0" eaLnBrk="1" latinLnBrk="0" hangingPunct="1">
        <a:spcBef>
          <a:spcPct val="20000"/>
        </a:spcBef>
        <a:buClr>
          <a:schemeClr val="accent2"/>
        </a:buClr>
        <a:buSzPct val="110000"/>
        <a:buFont typeface="Wingdings 2" pitchFamily="18" charset="2"/>
        <a:buChar char=""/>
        <a:defRPr lang="en-US" sz="7625" kern="1200" dirty="0" smtClean="0">
          <a:solidFill>
            <a:schemeClr val="tx1">
              <a:lumMod val="65000"/>
              <a:lumOff val="35000"/>
            </a:schemeClr>
          </a:solidFill>
          <a:latin typeface="+mn-lt"/>
          <a:ea typeface="+mn-ea"/>
          <a:cs typeface="+mn-cs"/>
        </a:defRPr>
      </a:lvl6pPr>
      <a:lvl7pPr marL="8945440" indent="-1193619" algn="l" defTabSz="3862499" rtl="0" eaLnBrk="1" latinLnBrk="0" hangingPunct="1">
        <a:spcBef>
          <a:spcPct val="20000"/>
        </a:spcBef>
        <a:buClr>
          <a:schemeClr val="accent1">
            <a:lumMod val="60000"/>
            <a:lumOff val="40000"/>
          </a:schemeClr>
        </a:buClr>
        <a:buSzPct val="110000"/>
        <a:buFont typeface="Wingdings 2" pitchFamily="18" charset="2"/>
        <a:buChar char=""/>
        <a:defRPr lang="en-US" sz="7625" kern="1200" dirty="0" smtClean="0">
          <a:solidFill>
            <a:schemeClr val="tx1">
              <a:lumMod val="65000"/>
              <a:lumOff val="35000"/>
            </a:schemeClr>
          </a:solidFill>
          <a:latin typeface="+mn-lt"/>
          <a:ea typeface="+mn-ea"/>
          <a:cs typeface="+mn-cs"/>
        </a:defRPr>
      </a:lvl7pPr>
      <a:lvl8pPr marL="10132355" indent="-1193619" algn="l" defTabSz="3862499" rtl="0" eaLnBrk="1" latinLnBrk="0" hangingPunct="1">
        <a:spcBef>
          <a:spcPct val="20000"/>
        </a:spcBef>
        <a:buClr>
          <a:schemeClr val="accent2"/>
        </a:buClr>
        <a:buSzPct val="110000"/>
        <a:buFont typeface="Wingdings 2" pitchFamily="18" charset="2"/>
        <a:buChar char=""/>
        <a:defRPr lang="en-US" sz="7625" kern="1200" dirty="0" smtClean="0">
          <a:solidFill>
            <a:schemeClr val="tx1">
              <a:lumMod val="65000"/>
              <a:lumOff val="35000"/>
            </a:schemeClr>
          </a:solidFill>
          <a:latin typeface="+mn-lt"/>
          <a:ea typeface="+mn-ea"/>
          <a:cs typeface="+mn-cs"/>
        </a:defRPr>
      </a:lvl8pPr>
      <a:lvl9pPr marL="11359501" indent="-1193619" algn="l" defTabSz="3862499" rtl="0" eaLnBrk="1" latinLnBrk="0" hangingPunct="1">
        <a:spcBef>
          <a:spcPct val="20000"/>
        </a:spcBef>
        <a:buClr>
          <a:schemeClr val="accent1">
            <a:lumMod val="60000"/>
            <a:lumOff val="40000"/>
          </a:schemeClr>
        </a:buClr>
        <a:buSzPct val="110000"/>
        <a:buFont typeface="Wingdings 2" pitchFamily="18" charset="2"/>
        <a:buChar char=""/>
        <a:defRPr lang="en-US" sz="7625" kern="1200" dirty="0">
          <a:solidFill>
            <a:schemeClr val="tx1">
              <a:lumMod val="65000"/>
              <a:lumOff val="35000"/>
            </a:schemeClr>
          </a:solidFill>
          <a:latin typeface="+mn-lt"/>
          <a:ea typeface="+mn-ea"/>
          <a:cs typeface="+mn-cs"/>
        </a:defRPr>
      </a:lvl9pPr>
    </p:bodyStyle>
    <p:otherStyle>
      <a:defPPr>
        <a:defRPr/>
      </a:defPPr>
      <a:lvl1pPr marL="0" algn="l" defTabSz="3862499" rtl="0" eaLnBrk="1" latinLnBrk="0" hangingPunct="1">
        <a:defRPr sz="7625" kern="1200">
          <a:solidFill>
            <a:schemeClr val="tx1"/>
          </a:solidFill>
          <a:latin typeface="+mn-lt"/>
          <a:ea typeface="+mn-ea"/>
          <a:cs typeface="+mn-cs"/>
        </a:defRPr>
      </a:lvl1pPr>
      <a:lvl2pPr marL="1931249" algn="l" defTabSz="3862499" rtl="0" eaLnBrk="1" latinLnBrk="0" hangingPunct="1">
        <a:defRPr sz="7625" kern="1200">
          <a:solidFill>
            <a:schemeClr val="tx1"/>
          </a:solidFill>
          <a:latin typeface="+mn-lt"/>
          <a:ea typeface="+mn-ea"/>
          <a:cs typeface="+mn-cs"/>
        </a:defRPr>
      </a:lvl2pPr>
      <a:lvl3pPr marL="3862499" algn="l" defTabSz="3862499" rtl="0" eaLnBrk="1" latinLnBrk="0" hangingPunct="1">
        <a:defRPr sz="7625" kern="1200">
          <a:solidFill>
            <a:schemeClr val="tx1"/>
          </a:solidFill>
          <a:latin typeface="+mn-lt"/>
          <a:ea typeface="+mn-ea"/>
          <a:cs typeface="+mn-cs"/>
        </a:defRPr>
      </a:lvl3pPr>
      <a:lvl4pPr marL="5793748" algn="l" defTabSz="3862499" rtl="0" eaLnBrk="1" latinLnBrk="0" hangingPunct="1">
        <a:defRPr sz="7625" kern="1200">
          <a:solidFill>
            <a:schemeClr val="tx1"/>
          </a:solidFill>
          <a:latin typeface="+mn-lt"/>
          <a:ea typeface="+mn-ea"/>
          <a:cs typeface="+mn-cs"/>
        </a:defRPr>
      </a:lvl4pPr>
      <a:lvl5pPr marL="7724996" algn="l" defTabSz="3862499" rtl="0" eaLnBrk="1" latinLnBrk="0" hangingPunct="1">
        <a:defRPr sz="7625" kern="1200">
          <a:solidFill>
            <a:schemeClr val="tx1"/>
          </a:solidFill>
          <a:latin typeface="+mn-lt"/>
          <a:ea typeface="+mn-ea"/>
          <a:cs typeface="+mn-cs"/>
        </a:defRPr>
      </a:lvl5pPr>
      <a:lvl6pPr marL="9656246" algn="l" defTabSz="3862499" rtl="0" eaLnBrk="1" latinLnBrk="0" hangingPunct="1">
        <a:defRPr sz="7625" kern="1200">
          <a:solidFill>
            <a:schemeClr val="tx1"/>
          </a:solidFill>
          <a:latin typeface="+mn-lt"/>
          <a:ea typeface="+mn-ea"/>
          <a:cs typeface="+mn-cs"/>
        </a:defRPr>
      </a:lvl6pPr>
      <a:lvl7pPr marL="11587496" algn="l" defTabSz="3862499" rtl="0" eaLnBrk="1" latinLnBrk="0" hangingPunct="1">
        <a:defRPr sz="7625" kern="1200">
          <a:solidFill>
            <a:schemeClr val="tx1"/>
          </a:solidFill>
          <a:latin typeface="+mn-lt"/>
          <a:ea typeface="+mn-ea"/>
          <a:cs typeface="+mn-cs"/>
        </a:defRPr>
      </a:lvl7pPr>
      <a:lvl8pPr marL="13518745" algn="l" defTabSz="3862499" rtl="0" eaLnBrk="1" latinLnBrk="0" hangingPunct="1">
        <a:defRPr sz="7625" kern="1200">
          <a:solidFill>
            <a:schemeClr val="tx1"/>
          </a:solidFill>
          <a:latin typeface="+mn-lt"/>
          <a:ea typeface="+mn-ea"/>
          <a:cs typeface="+mn-cs"/>
        </a:defRPr>
      </a:lvl8pPr>
      <a:lvl9pPr marL="15449995" algn="l" defTabSz="3862499" rtl="0" eaLnBrk="1" latinLnBrk="0" hangingPunct="1">
        <a:defRPr sz="76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205542" y="5067586"/>
            <a:ext cx="6876136" cy="18031028"/>
          </a:xfrm>
          <a:prstGeom prst="rect">
            <a:avLst/>
          </a:prstGeom>
        </p:spPr>
        <p:txBody>
          <a:bodyPr wrap="square" lIns="73473" tIns="36736" rIns="73473" bIns="36736" anchor="t">
            <a:spAutoFit/>
          </a:bodyPr>
          <a:lstStyle/>
          <a:p>
            <a:pPr>
              <a:lnSpc>
                <a:spcPct val="130000"/>
              </a:lnSpc>
            </a:pPr>
            <a:r>
              <a:rPr lang="en-US" sz="2250" dirty="0"/>
              <a:t>AVENTICS currently produces the 2-HA-2 Air Valve Assembly as a manual assembly process. AVENTICS, being a producer of various pneumatic solutions, has sought to automate this process to showcase their products and to bring greater efficiency to a current process.</a:t>
            </a:r>
          </a:p>
          <a:p>
            <a:pPr>
              <a:lnSpc>
                <a:spcPct val="130000"/>
              </a:lnSpc>
            </a:pPr>
            <a:endParaRPr lang="en-US" sz="2250" dirty="0"/>
          </a:p>
          <a:p>
            <a:pPr>
              <a:lnSpc>
                <a:spcPct val="130000"/>
              </a:lnSpc>
            </a:pPr>
            <a:r>
              <a:rPr lang="en-US" sz="2250" dirty="0"/>
              <a:t>The 2-HA-2 Air Valve Assembly is composed of an air valve body, two cartridges, two retaining rings, and four screws. AVENTICS owns a screw fastening robot, so the team will design a process that feeds fluidly into the screw fastener.</a:t>
            </a:r>
          </a:p>
          <a:p>
            <a:pPr>
              <a:lnSpc>
                <a:spcPct val="130000"/>
              </a:lnSpc>
            </a:pPr>
            <a:endParaRPr lang="en-US" sz="2250" dirty="0">
              <a:ea typeface="+mn-lt"/>
              <a:cs typeface="+mn-lt"/>
            </a:endParaRPr>
          </a:p>
          <a:p>
            <a:pPr>
              <a:lnSpc>
                <a:spcPct val="130000"/>
              </a:lnSpc>
            </a:pPr>
            <a:endParaRPr lang="en-US" sz="2250" dirty="0">
              <a:ea typeface="+mn-lt"/>
              <a:cs typeface="+mn-lt"/>
            </a:endParaRPr>
          </a:p>
          <a:p>
            <a:pPr>
              <a:lnSpc>
                <a:spcPct val="130000"/>
              </a:lnSpc>
            </a:pPr>
            <a:endParaRPr lang="en-US" sz="2250" dirty="0">
              <a:ea typeface="+mn-lt"/>
              <a:cs typeface="+mn-lt"/>
            </a:endParaRPr>
          </a:p>
          <a:p>
            <a:pPr>
              <a:lnSpc>
                <a:spcPct val="130000"/>
              </a:lnSpc>
            </a:pPr>
            <a:endParaRPr lang="en-US" sz="2250" dirty="0">
              <a:ea typeface="+mn-lt"/>
              <a:cs typeface="+mn-lt"/>
            </a:endParaRPr>
          </a:p>
          <a:p>
            <a:pPr>
              <a:lnSpc>
                <a:spcPct val="130000"/>
              </a:lnSpc>
            </a:pPr>
            <a:endParaRPr lang="en-US" sz="2250" dirty="0">
              <a:ea typeface="+mn-lt"/>
              <a:cs typeface="+mn-lt"/>
            </a:endParaRPr>
          </a:p>
          <a:p>
            <a:pPr>
              <a:lnSpc>
                <a:spcPct val="130000"/>
              </a:lnSpc>
            </a:pPr>
            <a:endParaRPr lang="en-US" sz="2250" dirty="0">
              <a:ea typeface="+mn-lt"/>
              <a:cs typeface="+mn-lt"/>
            </a:endParaRPr>
          </a:p>
          <a:p>
            <a:pPr>
              <a:lnSpc>
                <a:spcPct val="130000"/>
              </a:lnSpc>
            </a:pPr>
            <a:endParaRPr lang="en-US" sz="2250" dirty="0">
              <a:ea typeface="+mn-lt"/>
              <a:cs typeface="+mn-lt"/>
            </a:endParaRPr>
          </a:p>
          <a:p>
            <a:pPr>
              <a:lnSpc>
                <a:spcPct val="130000"/>
              </a:lnSpc>
            </a:pPr>
            <a:endParaRPr lang="en-US" sz="2250" dirty="0">
              <a:ea typeface="+mn-lt"/>
              <a:cs typeface="+mn-lt"/>
            </a:endParaRPr>
          </a:p>
          <a:p>
            <a:pPr>
              <a:lnSpc>
                <a:spcPct val="130000"/>
              </a:lnSpc>
            </a:pPr>
            <a:endParaRPr lang="en-US" sz="2250" dirty="0">
              <a:ea typeface="+mn-lt"/>
              <a:cs typeface="+mn-lt"/>
            </a:endParaRPr>
          </a:p>
          <a:p>
            <a:pPr>
              <a:lnSpc>
                <a:spcPct val="130000"/>
              </a:lnSpc>
            </a:pPr>
            <a:endParaRPr lang="en-US" sz="2250" dirty="0">
              <a:ea typeface="+mn-lt"/>
              <a:cs typeface="+mn-lt"/>
            </a:endParaRPr>
          </a:p>
          <a:p>
            <a:pPr>
              <a:lnSpc>
                <a:spcPct val="130000"/>
              </a:lnSpc>
            </a:pPr>
            <a:endParaRPr lang="en-US" sz="2250" dirty="0">
              <a:ea typeface="+mn-lt"/>
              <a:cs typeface="+mn-lt"/>
            </a:endParaRPr>
          </a:p>
          <a:p>
            <a:pPr>
              <a:lnSpc>
                <a:spcPct val="130000"/>
              </a:lnSpc>
            </a:pPr>
            <a:r>
              <a:rPr lang="en-US" sz="2250" dirty="0">
                <a:ea typeface="+mn-lt"/>
                <a:cs typeface="+mn-lt"/>
              </a:rPr>
              <a:t>The designed system must be able to select one valve body, place two cartridges into valve body, press the cartridges into place, orient and place two retainers onto two previously inserted cartridges, locate the subassembly in the Janome screw fastening robot, actuate the Janome screw fastening robot, and move the complete subassembly to lineside bin after screws are fastened for final assembly. The system should be designed with a life span of 20-25 years of production in mind.</a:t>
            </a:r>
            <a:endParaRPr lang="en-US" sz="2250" dirty="0"/>
          </a:p>
          <a:p>
            <a:pPr>
              <a:lnSpc>
                <a:spcPct val="130000"/>
              </a:lnSpc>
            </a:pPr>
            <a:endParaRPr lang="en-US" sz="2250" dirty="0"/>
          </a:p>
          <a:p>
            <a:pPr>
              <a:lnSpc>
                <a:spcPct val="130000"/>
              </a:lnSpc>
            </a:pPr>
            <a:r>
              <a:rPr lang="en-US" sz="2250" dirty="0"/>
              <a:t>The final machine assembly should use at least 70% AVENTICS products to demonstrate their capabilities.</a:t>
            </a:r>
            <a:endParaRPr lang="en-US" dirty="0"/>
          </a:p>
          <a:p>
            <a:pPr>
              <a:lnSpc>
                <a:spcPct val="130000"/>
              </a:lnSpc>
            </a:pPr>
            <a:endParaRPr lang="en-US" sz="2250" dirty="0"/>
          </a:p>
          <a:p>
            <a:pPr>
              <a:lnSpc>
                <a:spcPct val="130000"/>
              </a:lnSpc>
            </a:pPr>
            <a:endParaRPr lang="en-US" sz="2250" dirty="0"/>
          </a:p>
        </p:txBody>
      </p:sp>
      <p:sp>
        <p:nvSpPr>
          <p:cNvPr id="2" name="Rectangle 56"/>
          <p:cNvSpPr>
            <a:spLocks noChangeArrowheads="1"/>
          </p:cNvSpPr>
          <p:nvPr/>
        </p:nvSpPr>
        <p:spPr bwMode="auto">
          <a:xfrm>
            <a:off x="0" y="0"/>
            <a:ext cx="27432000" cy="3905250"/>
          </a:xfrm>
          <a:prstGeom prst="rect">
            <a:avLst/>
          </a:prstGeom>
          <a:solidFill>
            <a:srgbClr val="005DAA"/>
          </a:solidFill>
          <a:ln>
            <a:headEnd/>
            <a:tailEnd/>
          </a:ln>
          <a:effectLst/>
        </p:spPr>
        <p:style>
          <a:lnRef idx="2">
            <a:schemeClr val="accent2">
              <a:shade val="50000"/>
            </a:schemeClr>
          </a:lnRef>
          <a:fillRef idx="1">
            <a:schemeClr val="accent2"/>
          </a:fillRef>
          <a:effectRef idx="0">
            <a:schemeClr val="accent2"/>
          </a:effectRef>
          <a:fontRef idx="minor">
            <a:schemeClr val="lt1"/>
          </a:fontRef>
        </p:style>
        <p:txBody>
          <a:bodyPr lIns="386250" tIns="193125" rIns="386250" bIns="193125">
            <a:prstTxWarp prst="textNoShape">
              <a:avLst/>
            </a:prstTxWarp>
          </a:bodyPr>
          <a:lstStyle/>
          <a:p>
            <a:endParaRPr lang="en-US" sz="9884"/>
          </a:p>
        </p:txBody>
      </p:sp>
      <p:sp>
        <p:nvSpPr>
          <p:cNvPr id="7" name="Text Box 1936"/>
          <p:cNvSpPr txBox="1">
            <a:spLocks noChangeArrowheads="1"/>
          </p:cNvSpPr>
          <p:nvPr/>
        </p:nvSpPr>
        <p:spPr bwMode="auto">
          <a:xfrm>
            <a:off x="11153137" y="163344"/>
            <a:ext cx="15932315" cy="3675169"/>
          </a:xfrm>
          <a:prstGeom prst="rect">
            <a:avLst/>
          </a:prstGeom>
          <a:noFill/>
          <a:ln w="9525">
            <a:noFill/>
            <a:miter lim="800000"/>
            <a:headEnd/>
            <a:tailEnd/>
          </a:ln>
        </p:spPr>
        <p:txBody>
          <a:bodyPr wrap="square" lIns="73465" tIns="36733" rIns="73465" bIns="36733" anchor="t">
            <a:prstTxWarp prst="textNoShape">
              <a:avLst/>
            </a:prstTxWarp>
            <a:spAutoFit/>
          </a:bodyPr>
          <a:lstStyle/>
          <a:p>
            <a:pPr algn="ctr" defTabSz="737271">
              <a:spcBef>
                <a:spcPct val="50000"/>
              </a:spcBef>
            </a:pPr>
            <a:r>
              <a:rPr lang="en-US" sz="3600">
                <a:solidFill>
                  <a:schemeClr val="bg1"/>
                </a:solidFill>
                <a:cs typeface="Arial"/>
              </a:rPr>
              <a:t>Automated Air Valve Assembly</a:t>
            </a:r>
            <a:endParaRPr lang="en-US" sz="3600">
              <a:solidFill>
                <a:schemeClr val="bg1"/>
              </a:solidFill>
            </a:endParaRPr>
          </a:p>
          <a:p>
            <a:pPr algn="ctr" defTabSz="737271">
              <a:spcBef>
                <a:spcPct val="50000"/>
              </a:spcBef>
            </a:pPr>
            <a:r>
              <a:rPr lang="en-US" sz="3600">
                <a:solidFill>
                  <a:schemeClr val="bg1"/>
                </a:solidFill>
                <a:ea typeface="Arial" pitchFamily="-112" charset="0"/>
                <a:cs typeface="Arial"/>
              </a:rPr>
              <a:t>Presenter(s): John Usher, Ben Cochran, Matthew Courtwright, Ben Walker, Byron Judy</a:t>
            </a:r>
            <a:endParaRPr lang="en-US" sz="3600">
              <a:solidFill>
                <a:schemeClr val="bg1"/>
              </a:solidFill>
              <a:ea typeface="Arial" pitchFamily="-112" charset="0"/>
              <a:cs typeface="Arial" pitchFamily="-112" charset="0"/>
            </a:endParaRPr>
          </a:p>
          <a:p>
            <a:pPr algn="ctr" defTabSz="737271">
              <a:spcBef>
                <a:spcPct val="50000"/>
              </a:spcBef>
            </a:pPr>
            <a:r>
              <a:rPr lang="en-US" sz="3600">
                <a:solidFill>
                  <a:schemeClr val="bg1"/>
                </a:solidFill>
                <a:ea typeface="Arial" pitchFamily="-112" charset="0"/>
                <a:cs typeface="Arial"/>
              </a:rPr>
              <a:t>Department of Mechanical Engineering</a:t>
            </a:r>
            <a:endParaRPr lang="en-US" sz="3600">
              <a:solidFill>
                <a:schemeClr val="bg1"/>
              </a:solidFill>
              <a:ea typeface="Arial" pitchFamily="-112" charset="0"/>
              <a:cs typeface="Arial" pitchFamily="-112" charset="0"/>
            </a:endParaRPr>
          </a:p>
          <a:p>
            <a:pPr algn="ctr" defTabSz="737271">
              <a:spcBef>
                <a:spcPct val="50000"/>
              </a:spcBef>
            </a:pPr>
            <a:r>
              <a:rPr lang="en-US" sz="3600">
                <a:solidFill>
                  <a:schemeClr val="bg1"/>
                </a:solidFill>
                <a:ea typeface="Arial" pitchFamily="-112" charset="0"/>
                <a:cs typeface="Arial"/>
              </a:rPr>
              <a:t>University of Kentucky, Lexington, KY</a:t>
            </a:r>
          </a:p>
        </p:txBody>
      </p:sp>
      <p:sp>
        <p:nvSpPr>
          <p:cNvPr id="8" name="Rectangle 1943"/>
          <p:cNvSpPr>
            <a:spLocks noChangeArrowheads="1"/>
          </p:cNvSpPr>
          <p:nvPr/>
        </p:nvSpPr>
        <p:spPr bwMode="auto">
          <a:xfrm>
            <a:off x="0" y="4541953"/>
            <a:ext cx="8826500" cy="516612"/>
          </a:xfrm>
          <a:prstGeom prst="rect">
            <a:avLst/>
          </a:prstGeom>
          <a:noFill/>
          <a:ln w="9525">
            <a:noFill/>
            <a:miter lim="800000"/>
            <a:headEnd/>
            <a:tailEnd/>
          </a:ln>
        </p:spPr>
        <p:txBody>
          <a:bodyPr wrap="square" lIns="73465" tIns="36733" rIns="73465" bIns="36733">
            <a:prstTxWarp prst="textNoShape">
              <a:avLst/>
            </a:prstTxWarp>
            <a:spAutoFit/>
          </a:bodyPr>
          <a:lstStyle/>
          <a:p>
            <a:pPr algn="ctr">
              <a:spcBef>
                <a:spcPct val="50000"/>
              </a:spcBef>
            </a:pPr>
            <a:r>
              <a:rPr lang="en-US" sz="2875" b="1">
                <a:solidFill>
                  <a:srgbClr val="005DAA"/>
                </a:solidFill>
              </a:rPr>
              <a:t>Problem Description</a:t>
            </a:r>
          </a:p>
        </p:txBody>
      </p:sp>
      <p:sp>
        <p:nvSpPr>
          <p:cNvPr id="10" name="Rectangle 1943"/>
          <p:cNvSpPr>
            <a:spLocks noChangeArrowheads="1"/>
          </p:cNvSpPr>
          <p:nvPr/>
        </p:nvSpPr>
        <p:spPr bwMode="auto">
          <a:xfrm>
            <a:off x="230360" y="22131879"/>
            <a:ext cx="8826500" cy="516612"/>
          </a:xfrm>
          <a:prstGeom prst="rect">
            <a:avLst/>
          </a:prstGeom>
          <a:noFill/>
          <a:ln w="9525">
            <a:noFill/>
            <a:miter lim="800000"/>
            <a:headEnd/>
            <a:tailEnd/>
          </a:ln>
        </p:spPr>
        <p:txBody>
          <a:bodyPr wrap="square" lIns="73465" tIns="36733" rIns="73465" bIns="36733">
            <a:prstTxWarp prst="textNoShape">
              <a:avLst/>
            </a:prstTxWarp>
            <a:spAutoFit/>
          </a:bodyPr>
          <a:lstStyle/>
          <a:p>
            <a:pPr algn="ctr">
              <a:spcBef>
                <a:spcPct val="50000"/>
              </a:spcBef>
            </a:pPr>
            <a:r>
              <a:rPr lang="en-US" sz="2875" b="1">
                <a:solidFill>
                  <a:srgbClr val="005DAA"/>
                </a:solidFill>
              </a:rPr>
              <a:t>Final Concept</a:t>
            </a:r>
          </a:p>
        </p:txBody>
      </p:sp>
      <p:sp>
        <p:nvSpPr>
          <p:cNvPr id="11" name="Rectangle 1943"/>
          <p:cNvSpPr>
            <a:spLocks noChangeArrowheads="1"/>
          </p:cNvSpPr>
          <p:nvPr/>
        </p:nvSpPr>
        <p:spPr bwMode="auto">
          <a:xfrm>
            <a:off x="18067308" y="4541953"/>
            <a:ext cx="8826500" cy="516612"/>
          </a:xfrm>
          <a:prstGeom prst="rect">
            <a:avLst/>
          </a:prstGeom>
          <a:noFill/>
          <a:ln w="9525">
            <a:noFill/>
            <a:miter lim="800000"/>
            <a:headEnd/>
            <a:tailEnd/>
          </a:ln>
        </p:spPr>
        <p:txBody>
          <a:bodyPr wrap="square" lIns="73465" tIns="36733" rIns="73465" bIns="36733">
            <a:prstTxWarp prst="textNoShape">
              <a:avLst/>
            </a:prstTxWarp>
            <a:spAutoFit/>
          </a:bodyPr>
          <a:lstStyle/>
          <a:p>
            <a:pPr algn="ctr">
              <a:spcBef>
                <a:spcPct val="50000"/>
              </a:spcBef>
            </a:pPr>
            <a:r>
              <a:rPr lang="en-US" sz="2875" b="1">
                <a:solidFill>
                  <a:srgbClr val="005DAA"/>
                </a:solidFill>
              </a:rPr>
              <a:t>Preliminary Prototypes</a:t>
            </a:r>
          </a:p>
        </p:txBody>
      </p:sp>
      <p:sp>
        <p:nvSpPr>
          <p:cNvPr id="15" name="Rectangle 14"/>
          <p:cNvSpPr/>
          <p:nvPr/>
        </p:nvSpPr>
        <p:spPr>
          <a:xfrm>
            <a:off x="9757988" y="10711036"/>
            <a:ext cx="7916017" cy="2726839"/>
          </a:xfrm>
          <a:prstGeom prst="rect">
            <a:avLst/>
          </a:prstGeom>
        </p:spPr>
        <p:txBody>
          <a:bodyPr wrap="square" lIns="73473" tIns="36736" rIns="73473" bIns="36736">
            <a:spAutoFit/>
          </a:bodyPr>
          <a:lstStyle/>
          <a:p>
            <a:pPr lvl="0">
              <a:lnSpc>
                <a:spcPct val="130000"/>
              </a:lnSpc>
            </a:pPr>
            <a:r>
              <a:rPr lang="en-US" sz="2250">
                <a:solidFill>
                  <a:prstClr val="black"/>
                </a:solidFill>
              </a:rPr>
              <a:t>The product architecture can be divided into six sub-systems with an additional system dedicated to movement of the valve body between stations.</a:t>
            </a:r>
            <a:r>
              <a:rPr lang="en-US" sz="2250" dirty="0">
                <a:solidFill>
                  <a:prstClr val="black"/>
                </a:solidFill>
              </a:rPr>
              <a:t> The diagram below shows the movement of energy, material, and signal through the system.</a:t>
            </a:r>
            <a:endParaRPr lang="en-US" sz="2250">
              <a:solidFill>
                <a:prstClr val="black"/>
              </a:solidFill>
            </a:endParaRPr>
          </a:p>
          <a:p>
            <a:pPr marL="342900" lvl="0" indent="-342900">
              <a:lnSpc>
                <a:spcPct val="130000"/>
              </a:lnSpc>
              <a:buFont typeface="Arial" panose="020B0604020202020204" pitchFamily="34" charset="0"/>
              <a:buChar char="•"/>
            </a:pPr>
            <a:endParaRPr lang="en-US" sz="2250">
              <a:solidFill>
                <a:prstClr val="black"/>
              </a:solidFill>
            </a:endParaRPr>
          </a:p>
        </p:txBody>
      </p:sp>
      <p:sp>
        <p:nvSpPr>
          <p:cNvPr id="16" name="Rectangle 15"/>
          <p:cNvSpPr/>
          <p:nvPr/>
        </p:nvSpPr>
        <p:spPr>
          <a:xfrm>
            <a:off x="19514797" y="5221759"/>
            <a:ext cx="6876136" cy="1826592"/>
          </a:xfrm>
          <a:prstGeom prst="rect">
            <a:avLst/>
          </a:prstGeom>
        </p:spPr>
        <p:txBody>
          <a:bodyPr wrap="square" lIns="73473" tIns="36736" rIns="73473" bIns="36736">
            <a:spAutoFit/>
          </a:bodyPr>
          <a:lstStyle/>
          <a:p>
            <a:pPr lvl="0">
              <a:lnSpc>
                <a:spcPct val="130000"/>
              </a:lnSpc>
            </a:pPr>
            <a:r>
              <a:rPr lang="en-US" sz="2250">
                <a:solidFill>
                  <a:prstClr val="black"/>
                </a:solidFill>
              </a:rPr>
              <a:t>3-D printing has been used to make preliminary prototypes of various components, as seen below.</a:t>
            </a:r>
          </a:p>
          <a:p>
            <a:pPr lvl="0">
              <a:lnSpc>
                <a:spcPct val="130000"/>
              </a:lnSpc>
            </a:pPr>
            <a:endParaRPr lang="en-US" sz="2250">
              <a:solidFill>
                <a:prstClr val="black"/>
              </a:solidFill>
            </a:endParaRPr>
          </a:p>
        </p:txBody>
      </p:sp>
      <p:sp>
        <p:nvSpPr>
          <p:cNvPr id="20" name="Rectangle 1943"/>
          <p:cNvSpPr>
            <a:spLocks noChangeArrowheads="1"/>
          </p:cNvSpPr>
          <p:nvPr/>
        </p:nvSpPr>
        <p:spPr bwMode="auto">
          <a:xfrm>
            <a:off x="9302747" y="10214863"/>
            <a:ext cx="8826500" cy="516612"/>
          </a:xfrm>
          <a:prstGeom prst="rect">
            <a:avLst/>
          </a:prstGeom>
          <a:noFill/>
          <a:ln w="9525">
            <a:noFill/>
            <a:miter lim="800000"/>
            <a:headEnd/>
            <a:tailEnd/>
          </a:ln>
        </p:spPr>
        <p:txBody>
          <a:bodyPr wrap="square" lIns="73465" tIns="36733" rIns="73465" bIns="36733">
            <a:prstTxWarp prst="textNoShape">
              <a:avLst/>
            </a:prstTxWarp>
            <a:spAutoFit/>
          </a:bodyPr>
          <a:lstStyle/>
          <a:p>
            <a:pPr algn="ctr">
              <a:spcBef>
                <a:spcPct val="50000"/>
              </a:spcBef>
            </a:pPr>
            <a:r>
              <a:rPr lang="en-US" sz="2875" b="1">
                <a:solidFill>
                  <a:srgbClr val="005DAA"/>
                </a:solidFill>
              </a:rPr>
              <a:t>Product Architecture </a:t>
            </a:r>
          </a:p>
        </p:txBody>
      </p:sp>
      <p:sp>
        <p:nvSpPr>
          <p:cNvPr id="22" name="Rectangle 1943"/>
          <p:cNvSpPr>
            <a:spLocks noChangeArrowheads="1"/>
          </p:cNvSpPr>
          <p:nvPr/>
        </p:nvSpPr>
        <p:spPr bwMode="auto">
          <a:xfrm>
            <a:off x="9302747" y="22059703"/>
            <a:ext cx="8826500" cy="516612"/>
          </a:xfrm>
          <a:prstGeom prst="rect">
            <a:avLst/>
          </a:prstGeom>
          <a:noFill/>
          <a:ln w="9525">
            <a:noFill/>
            <a:miter lim="800000"/>
            <a:headEnd/>
            <a:tailEnd/>
          </a:ln>
        </p:spPr>
        <p:txBody>
          <a:bodyPr wrap="square" lIns="73465" tIns="36733" rIns="73465" bIns="36733">
            <a:prstTxWarp prst="textNoShape">
              <a:avLst/>
            </a:prstTxWarp>
            <a:spAutoFit/>
          </a:bodyPr>
          <a:lstStyle/>
          <a:p>
            <a:pPr algn="ctr">
              <a:spcBef>
                <a:spcPct val="50000"/>
              </a:spcBef>
            </a:pPr>
            <a:r>
              <a:rPr lang="en-US" sz="2875" b="1">
                <a:solidFill>
                  <a:srgbClr val="005DAA"/>
                </a:solidFill>
              </a:rPr>
              <a:t>Analysis</a:t>
            </a:r>
          </a:p>
        </p:txBody>
      </p:sp>
      <p:sp>
        <p:nvSpPr>
          <p:cNvPr id="23" name="Rectangle 1943"/>
          <p:cNvSpPr>
            <a:spLocks noChangeArrowheads="1"/>
          </p:cNvSpPr>
          <p:nvPr/>
        </p:nvSpPr>
        <p:spPr bwMode="auto">
          <a:xfrm>
            <a:off x="18067308" y="23543513"/>
            <a:ext cx="8826500" cy="516612"/>
          </a:xfrm>
          <a:prstGeom prst="rect">
            <a:avLst/>
          </a:prstGeom>
          <a:noFill/>
          <a:ln w="9525">
            <a:noFill/>
            <a:miter lim="800000"/>
            <a:headEnd/>
            <a:tailEnd/>
          </a:ln>
        </p:spPr>
        <p:txBody>
          <a:bodyPr wrap="square" lIns="73465" tIns="36733" rIns="73465" bIns="36733">
            <a:prstTxWarp prst="textNoShape">
              <a:avLst/>
            </a:prstTxWarp>
            <a:spAutoFit/>
          </a:bodyPr>
          <a:lstStyle/>
          <a:p>
            <a:pPr algn="ctr">
              <a:spcBef>
                <a:spcPct val="50000"/>
              </a:spcBef>
            </a:pPr>
            <a:r>
              <a:rPr lang="en-US" sz="2875" b="1">
                <a:solidFill>
                  <a:srgbClr val="005DAA"/>
                </a:solidFill>
              </a:rPr>
              <a:t>Testing</a:t>
            </a:r>
          </a:p>
        </p:txBody>
      </p:sp>
      <p:sp>
        <p:nvSpPr>
          <p:cNvPr id="24" name="Rectangle 23"/>
          <p:cNvSpPr/>
          <p:nvPr/>
        </p:nvSpPr>
        <p:spPr>
          <a:xfrm>
            <a:off x="1205542" y="22648491"/>
            <a:ext cx="6876136" cy="11175305"/>
          </a:xfrm>
          <a:prstGeom prst="rect">
            <a:avLst/>
          </a:prstGeom>
        </p:spPr>
        <p:txBody>
          <a:bodyPr wrap="square" lIns="73473" tIns="36736" rIns="73473" bIns="36736" anchor="t">
            <a:spAutoFit/>
          </a:bodyPr>
          <a:lstStyle/>
          <a:p>
            <a:pPr>
              <a:lnSpc>
                <a:spcPct val="150000"/>
              </a:lnSpc>
            </a:pPr>
            <a:r>
              <a:rPr lang="en-US" sz="2250"/>
              <a:t>For the final concept, each subsystem is referred to as a stage in the assembly of the valve. At stage 1, shown in yellow in the picture above, the valve bodies slide off of a ramp and are pushed by a pneumatic cylinder into the track.</a:t>
            </a:r>
          </a:p>
          <a:p>
            <a:pPr>
              <a:lnSpc>
                <a:spcPct val="130000"/>
              </a:lnSpc>
            </a:pPr>
            <a:r>
              <a:rPr lang="en-US" sz="2250"/>
              <a:t>At station 2, shown in green in the picture above, cartridges are selected from a tray and inserted into the valve body via a pneumatic pick and place system. At station 3, shown in purple above, a pneumatic cylinder with a fixture seats both cartridges into the valve body. At station 4, shown in blue above, a pneumatic cylinder will push two retaining rings out of the dispenser onto the cartridges. At station 5, shown in orange, the valve body is moved from the track to </a:t>
            </a:r>
            <a:r>
              <a:rPr lang="en-US" sz="2250" dirty="0"/>
              <a:t>the </a:t>
            </a:r>
            <a:r>
              <a:rPr lang="en-US" sz="2250"/>
              <a:t>Janome screw fastening robot and then to the collection tray via a pneumatic gantry system.</a:t>
            </a:r>
            <a:r>
              <a:rPr lang="en-US" sz="2250" dirty="0"/>
              <a:t> </a:t>
            </a:r>
            <a:r>
              <a:rPr lang="en-US" sz="2250"/>
              <a:t>At station 6, shown in combination with station 5 in orange above, the Janome screw fastening robot inserts two screws per retainer, completing the sub-assembly. A shifting fork controlled by pneumatic cylinders will move the parts from each station to the next, which is shown in red above.</a:t>
            </a:r>
            <a:endParaRPr lang="en-US" sz="2250" dirty="0"/>
          </a:p>
        </p:txBody>
      </p:sp>
      <p:sp>
        <p:nvSpPr>
          <p:cNvPr id="27" name="Rectangle 26"/>
          <p:cNvSpPr/>
          <p:nvPr/>
        </p:nvSpPr>
        <p:spPr>
          <a:xfrm>
            <a:off x="19291823" y="24325834"/>
            <a:ext cx="6876136" cy="8578441"/>
          </a:xfrm>
          <a:prstGeom prst="rect">
            <a:avLst/>
          </a:prstGeom>
        </p:spPr>
        <p:txBody>
          <a:bodyPr wrap="square" lIns="73473" tIns="36736" rIns="73473" bIns="36736">
            <a:spAutoFit/>
          </a:bodyPr>
          <a:lstStyle/>
          <a:p>
            <a:pPr lvl="0">
              <a:lnSpc>
                <a:spcPct val="130000"/>
              </a:lnSpc>
            </a:pPr>
            <a:r>
              <a:rPr lang="en-US" sz="2250">
                <a:solidFill>
                  <a:prstClr val="black"/>
                </a:solidFill>
              </a:rPr>
              <a:t>The prototype will be tested in several stages. Since the design is modular, each subsection can be tested independently before final assembly. The main items to test are fitment, positional accuracy of the moving parts, and reliability. The fitment of all the parts that interact with the valve body will be tested before assembly with 3-D printed prototype parts. Then with each subsystem built, the positional accuracy of all moving parts will be measured. A dial indicator will be mounted near the nominal position of the moving parts and used to measure how far the location deviates from the nominal location.  Once each subsystem has been tested and confirmed to work, the overall system will be assembled. Trial runs will then be conducted to fully assemble the air valves. The failures and successes will be recorded to find the weak links and reliability rate.</a:t>
            </a:r>
          </a:p>
        </p:txBody>
      </p:sp>
      <p:sp>
        <p:nvSpPr>
          <p:cNvPr id="30" name="TextBox 61"/>
          <p:cNvSpPr txBox="1">
            <a:spLocks noChangeArrowheads="1"/>
          </p:cNvSpPr>
          <p:nvPr/>
        </p:nvSpPr>
        <p:spPr bwMode="auto">
          <a:xfrm>
            <a:off x="19129506" y="12291035"/>
            <a:ext cx="6887871" cy="32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473" tIns="36736" rIns="73473" bIns="36736">
            <a:spAutoFit/>
          </a:bodyPr>
          <a:lstStyle>
            <a:lvl1pPr>
              <a:defRPr sz="2100">
                <a:solidFill>
                  <a:schemeClr val="tx1"/>
                </a:solidFill>
                <a:latin typeface="Arial" charset="0"/>
                <a:ea typeface="ＭＳ Ｐゴシック" charset="0"/>
                <a:cs typeface="ＭＳ Ｐゴシック" charset="0"/>
              </a:defRPr>
            </a:lvl1pPr>
            <a:lvl2pPr marL="742950" indent="-285750">
              <a:defRPr sz="2100">
                <a:solidFill>
                  <a:schemeClr val="tx1"/>
                </a:solidFill>
                <a:latin typeface="Arial" charset="0"/>
                <a:ea typeface="ＭＳ Ｐゴシック" charset="0"/>
              </a:defRPr>
            </a:lvl2pPr>
            <a:lvl3pPr marL="1143000" indent="-228600">
              <a:defRPr sz="2100">
                <a:solidFill>
                  <a:schemeClr val="tx1"/>
                </a:solidFill>
                <a:latin typeface="Arial" charset="0"/>
                <a:ea typeface="ＭＳ Ｐゴシック" charset="0"/>
              </a:defRPr>
            </a:lvl3pPr>
            <a:lvl4pPr marL="1600200" indent="-228600">
              <a:defRPr sz="2100">
                <a:solidFill>
                  <a:schemeClr val="tx1"/>
                </a:solidFill>
                <a:latin typeface="Arial" charset="0"/>
                <a:ea typeface="ＭＳ Ｐゴシック" charset="0"/>
              </a:defRPr>
            </a:lvl4pPr>
            <a:lvl5pPr marL="2057400" indent="-228600">
              <a:defRPr sz="2100">
                <a:solidFill>
                  <a:schemeClr val="tx1"/>
                </a:solidFill>
                <a:latin typeface="Arial" charset="0"/>
                <a:ea typeface="ＭＳ Ｐゴシック" charset="0"/>
              </a:defRPr>
            </a:lvl5pPr>
            <a:lvl6pPr marL="2514600" indent="-228600" eaLnBrk="0" fontAlgn="base" hangingPunct="0">
              <a:spcBef>
                <a:spcPct val="0"/>
              </a:spcBef>
              <a:spcAft>
                <a:spcPct val="0"/>
              </a:spcAft>
              <a:defRPr sz="2100">
                <a:solidFill>
                  <a:schemeClr val="tx1"/>
                </a:solidFill>
                <a:latin typeface="Arial" charset="0"/>
                <a:ea typeface="ＭＳ Ｐゴシック" charset="0"/>
              </a:defRPr>
            </a:lvl6pPr>
            <a:lvl7pPr marL="2971800" indent="-228600" eaLnBrk="0" fontAlgn="base" hangingPunct="0">
              <a:spcBef>
                <a:spcPct val="0"/>
              </a:spcBef>
              <a:spcAft>
                <a:spcPct val="0"/>
              </a:spcAft>
              <a:defRPr sz="2100">
                <a:solidFill>
                  <a:schemeClr val="tx1"/>
                </a:solidFill>
                <a:latin typeface="Arial" charset="0"/>
                <a:ea typeface="ＭＳ Ｐゴシック" charset="0"/>
              </a:defRPr>
            </a:lvl7pPr>
            <a:lvl8pPr marL="3429000" indent="-228600" eaLnBrk="0" fontAlgn="base" hangingPunct="0">
              <a:spcBef>
                <a:spcPct val="0"/>
              </a:spcBef>
              <a:spcAft>
                <a:spcPct val="0"/>
              </a:spcAft>
              <a:defRPr sz="2100">
                <a:solidFill>
                  <a:schemeClr val="tx1"/>
                </a:solidFill>
                <a:latin typeface="Arial" charset="0"/>
                <a:ea typeface="ＭＳ Ｐゴシック" charset="0"/>
              </a:defRPr>
            </a:lvl8pPr>
            <a:lvl9pPr marL="3886200" indent="-228600" eaLnBrk="0" fontAlgn="base" hangingPunct="0">
              <a:spcBef>
                <a:spcPct val="0"/>
              </a:spcBef>
              <a:spcAft>
                <a:spcPct val="0"/>
              </a:spcAft>
              <a:defRPr sz="2100">
                <a:solidFill>
                  <a:schemeClr val="tx1"/>
                </a:solidFill>
                <a:latin typeface="Arial" charset="0"/>
                <a:ea typeface="ＭＳ Ｐゴシック" charset="0"/>
              </a:defRPr>
            </a:lvl9pPr>
          </a:lstStyle>
          <a:p>
            <a:pPr algn="ctr"/>
            <a:r>
              <a:rPr lang="en-US" sz="1625" b="1"/>
              <a:t>3-D printed grippers and holder for valve body</a:t>
            </a:r>
            <a:endParaRPr lang="en-US" sz="1625" i="1"/>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3" y="89527"/>
            <a:ext cx="10677507" cy="3743534"/>
          </a:xfrm>
          <a:prstGeom prst="rect">
            <a:avLst/>
          </a:prstGeom>
        </p:spPr>
      </p:pic>
      <p:grpSp>
        <p:nvGrpSpPr>
          <p:cNvPr id="40" name="Group 39">
            <a:extLst>
              <a:ext uri="{FF2B5EF4-FFF2-40B4-BE49-F238E27FC236}">
                <a16:creationId xmlns:a16="http://schemas.microsoft.com/office/drawing/2014/main" id="{814A5D0B-A637-403A-BF3C-E204BC506D70}"/>
              </a:ext>
            </a:extLst>
          </p:cNvPr>
          <p:cNvGrpSpPr/>
          <p:nvPr/>
        </p:nvGrpSpPr>
        <p:grpSpPr>
          <a:xfrm>
            <a:off x="8493185" y="13089336"/>
            <a:ext cx="10445624" cy="8724734"/>
            <a:chOff x="8493185" y="13089336"/>
            <a:chExt cx="10445624" cy="8724734"/>
          </a:xfrm>
        </p:grpSpPr>
        <p:sp>
          <p:nvSpPr>
            <p:cNvPr id="29" name="TextBox 61"/>
            <p:cNvSpPr txBox="1">
              <a:spLocks noChangeArrowheads="1"/>
            </p:cNvSpPr>
            <p:nvPr/>
          </p:nvSpPr>
          <p:spPr bwMode="auto">
            <a:xfrm>
              <a:off x="10272064" y="21489812"/>
              <a:ext cx="6887871" cy="32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473" tIns="36736" rIns="73473" bIns="36736">
              <a:spAutoFit/>
            </a:bodyPr>
            <a:lstStyle>
              <a:lvl1pPr>
                <a:defRPr sz="2100">
                  <a:solidFill>
                    <a:schemeClr val="tx1"/>
                  </a:solidFill>
                  <a:latin typeface="Arial" charset="0"/>
                  <a:ea typeface="ＭＳ Ｐゴシック" charset="0"/>
                  <a:cs typeface="ＭＳ Ｐゴシック" charset="0"/>
                </a:defRPr>
              </a:lvl1pPr>
              <a:lvl2pPr marL="742950" indent="-285750">
                <a:defRPr sz="2100">
                  <a:solidFill>
                    <a:schemeClr val="tx1"/>
                  </a:solidFill>
                  <a:latin typeface="Arial" charset="0"/>
                  <a:ea typeface="ＭＳ Ｐゴシック" charset="0"/>
                </a:defRPr>
              </a:lvl2pPr>
              <a:lvl3pPr marL="1143000" indent="-228600">
                <a:defRPr sz="2100">
                  <a:solidFill>
                    <a:schemeClr val="tx1"/>
                  </a:solidFill>
                  <a:latin typeface="Arial" charset="0"/>
                  <a:ea typeface="ＭＳ Ｐゴシック" charset="0"/>
                </a:defRPr>
              </a:lvl3pPr>
              <a:lvl4pPr marL="1600200" indent="-228600">
                <a:defRPr sz="2100">
                  <a:solidFill>
                    <a:schemeClr val="tx1"/>
                  </a:solidFill>
                  <a:latin typeface="Arial" charset="0"/>
                  <a:ea typeface="ＭＳ Ｐゴシック" charset="0"/>
                </a:defRPr>
              </a:lvl4pPr>
              <a:lvl5pPr marL="2057400" indent="-228600">
                <a:defRPr sz="2100">
                  <a:solidFill>
                    <a:schemeClr val="tx1"/>
                  </a:solidFill>
                  <a:latin typeface="Arial" charset="0"/>
                  <a:ea typeface="ＭＳ Ｐゴシック" charset="0"/>
                </a:defRPr>
              </a:lvl5pPr>
              <a:lvl6pPr marL="2514600" indent="-228600" eaLnBrk="0" fontAlgn="base" hangingPunct="0">
                <a:spcBef>
                  <a:spcPct val="0"/>
                </a:spcBef>
                <a:spcAft>
                  <a:spcPct val="0"/>
                </a:spcAft>
                <a:defRPr sz="2100">
                  <a:solidFill>
                    <a:schemeClr val="tx1"/>
                  </a:solidFill>
                  <a:latin typeface="Arial" charset="0"/>
                  <a:ea typeface="ＭＳ Ｐゴシック" charset="0"/>
                </a:defRPr>
              </a:lvl6pPr>
              <a:lvl7pPr marL="2971800" indent="-228600" eaLnBrk="0" fontAlgn="base" hangingPunct="0">
                <a:spcBef>
                  <a:spcPct val="0"/>
                </a:spcBef>
                <a:spcAft>
                  <a:spcPct val="0"/>
                </a:spcAft>
                <a:defRPr sz="2100">
                  <a:solidFill>
                    <a:schemeClr val="tx1"/>
                  </a:solidFill>
                  <a:latin typeface="Arial" charset="0"/>
                  <a:ea typeface="ＭＳ Ｐゴシック" charset="0"/>
                </a:defRPr>
              </a:lvl7pPr>
              <a:lvl8pPr marL="3429000" indent="-228600" eaLnBrk="0" fontAlgn="base" hangingPunct="0">
                <a:spcBef>
                  <a:spcPct val="0"/>
                </a:spcBef>
                <a:spcAft>
                  <a:spcPct val="0"/>
                </a:spcAft>
                <a:defRPr sz="2100">
                  <a:solidFill>
                    <a:schemeClr val="tx1"/>
                  </a:solidFill>
                  <a:latin typeface="Arial" charset="0"/>
                  <a:ea typeface="ＭＳ Ｐゴシック" charset="0"/>
                </a:defRPr>
              </a:lvl8pPr>
              <a:lvl9pPr marL="3886200" indent="-228600" eaLnBrk="0" fontAlgn="base" hangingPunct="0">
                <a:spcBef>
                  <a:spcPct val="0"/>
                </a:spcBef>
                <a:spcAft>
                  <a:spcPct val="0"/>
                </a:spcAft>
                <a:defRPr sz="2100">
                  <a:solidFill>
                    <a:schemeClr val="tx1"/>
                  </a:solidFill>
                  <a:latin typeface="Arial" charset="0"/>
                  <a:ea typeface="ＭＳ Ｐゴシック" charset="0"/>
                </a:defRPr>
              </a:lvl9pPr>
            </a:lstStyle>
            <a:p>
              <a:pPr algn="ctr"/>
              <a:r>
                <a:rPr lang="en-US" sz="1625" b="1" dirty="0"/>
                <a:t>Functional Flow Diagram of prototype system</a:t>
              </a:r>
              <a:endParaRPr lang="en-US" sz="1625" i="1" dirty="0"/>
            </a:p>
          </p:txBody>
        </p:sp>
        <p:pic>
          <p:nvPicPr>
            <p:cNvPr id="3" name="Picture 2">
              <a:extLst>
                <a:ext uri="{FF2B5EF4-FFF2-40B4-BE49-F238E27FC236}">
                  <a16:creationId xmlns:a16="http://schemas.microsoft.com/office/drawing/2014/main" id="{F8B1A5D3-684F-44F7-B491-8C3E439DB117}"/>
                </a:ext>
              </a:extLst>
            </p:cNvPr>
            <p:cNvPicPr>
              <a:picLocks noChangeAspect="1"/>
            </p:cNvPicPr>
            <p:nvPr/>
          </p:nvPicPr>
          <p:blipFill>
            <a:blip r:embed="rId4"/>
            <a:stretch>
              <a:fillRect/>
            </a:stretch>
          </p:blipFill>
          <p:spPr>
            <a:xfrm>
              <a:off x="8493185" y="13089336"/>
              <a:ext cx="10445624" cy="8229290"/>
            </a:xfrm>
            <a:prstGeom prst="rect">
              <a:avLst/>
            </a:prstGeom>
          </p:spPr>
        </p:pic>
      </p:grpSp>
      <p:pic>
        <p:nvPicPr>
          <p:cNvPr id="4" name="Picture 5" descr="A drawing of a person&#10;&#10;Description generated with high confidence">
            <a:extLst>
              <a:ext uri="{FF2B5EF4-FFF2-40B4-BE49-F238E27FC236}">
                <a16:creationId xmlns:a16="http://schemas.microsoft.com/office/drawing/2014/main" id="{F4D3A6A2-7A87-426D-B251-D9DC4185FA3A}"/>
              </a:ext>
            </a:extLst>
          </p:cNvPr>
          <p:cNvPicPr>
            <a:picLocks noChangeAspect="1"/>
          </p:cNvPicPr>
          <p:nvPr/>
        </p:nvPicPr>
        <p:blipFill>
          <a:blip r:embed="rId5"/>
          <a:stretch>
            <a:fillRect/>
          </a:stretch>
        </p:blipFill>
        <p:spPr>
          <a:xfrm>
            <a:off x="9404599" y="28910137"/>
            <a:ext cx="4267199" cy="4273890"/>
          </a:xfrm>
          <a:prstGeom prst="rect">
            <a:avLst/>
          </a:prstGeom>
        </p:spPr>
      </p:pic>
      <p:pic>
        <p:nvPicPr>
          <p:cNvPr id="9" name="Picture 11" descr="A close up of text on a white background&#10;&#10;Description generated with high confidence">
            <a:extLst>
              <a:ext uri="{FF2B5EF4-FFF2-40B4-BE49-F238E27FC236}">
                <a16:creationId xmlns:a16="http://schemas.microsoft.com/office/drawing/2014/main" id="{C66CAEED-D96F-407B-8751-663524B43800}"/>
              </a:ext>
            </a:extLst>
          </p:cNvPr>
          <p:cNvPicPr>
            <a:picLocks noChangeAspect="1"/>
          </p:cNvPicPr>
          <p:nvPr/>
        </p:nvPicPr>
        <p:blipFill>
          <a:blip r:embed="rId6"/>
          <a:stretch>
            <a:fillRect/>
          </a:stretch>
        </p:blipFill>
        <p:spPr>
          <a:xfrm>
            <a:off x="14139318" y="27149342"/>
            <a:ext cx="4648199" cy="3170185"/>
          </a:xfrm>
          <a:prstGeom prst="rect">
            <a:avLst/>
          </a:prstGeom>
        </p:spPr>
      </p:pic>
      <p:sp>
        <p:nvSpPr>
          <p:cNvPr id="26" name="Rectangle 25"/>
          <p:cNvSpPr/>
          <p:nvPr/>
        </p:nvSpPr>
        <p:spPr>
          <a:xfrm>
            <a:off x="10278498" y="22656112"/>
            <a:ext cx="7106497" cy="4977455"/>
          </a:xfrm>
          <a:prstGeom prst="rect">
            <a:avLst/>
          </a:prstGeom>
        </p:spPr>
        <p:txBody>
          <a:bodyPr wrap="square" lIns="73473" tIns="36736" rIns="73473" bIns="36736" anchor="t">
            <a:spAutoFit/>
          </a:bodyPr>
          <a:lstStyle/>
          <a:p>
            <a:pPr>
              <a:lnSpc>
                <a:spcPct val="130000"/>
              </a:lnSpc>
            </a:pPr>
            <a:r>
              <a:rPr lang="en-US" sz="2250" dirty="0"/>
              <a:t> Below are the free body diagrams used in the analysis of the system. The image on the left shows the forces and moments acting on a cylinder used in the system, to make sure the specified cylinder is strong enough. The top right image shows the free body diagram used in determining the angle of the ramp that feeds valve bodies into the system. The bottom right image is the free body used for friction calculation for when a valve body is gripped to be placed into the Janome screw fastening robot. </a:t>
            </a:r>
          </a:p>
        </p:txBody>
      </p:sp>
      <p:pic>
        <p:nvPicPr>
          <p:cNvPr id="6" name="Picture 11" descr="A close up of a logo&#10;&#10;Description generated with very high confidence">
            <a:extLst>
              <a:ext uri="{FF2B5EF4-FFF2-40B4-BE49-F238E27FC236}">
                <a16:creationId xmlns:a16="http://schemas.microsoft.com/office/drawing/2014/main" id="{18A07CE9-E7F3-4C3F-B214-8F2BA90E8DED}"/>
              </a:ext>
            </a:extLst>
          </p:cNvPr>
          <p:cNvPicPr>
            <a:picLocks noChangeAspect="1"/>
          </p:cNvPicPr>
          <p:nvPr/>
        </p:nvPicPr>
        <p:blipFill>
          <a:blip r:embed="rId7"/>
          <a:stretch>
            <a:fillRect/>
          </a:stretch>
        </p:blipFill>
        <p:spPr>
          <a:xfrm>
            <a:off x="14501205" y="30109499"/>
            <a:ext cx="3593123" cy="3103329"/>
          </a:xfrm>
          <a:prstGeom prst="rect">
            <a:avLst/>
          </a:prstGeom>
        </p:spPr>
      </p:pic>
      <p:pic>
        <p:nvPicPr>
          <p:cNvPr id="32" name="Picture 31" descr="A picture containing sitting, small, black, white&#10;&#10;Description automatically generated">
            <a:extLst>
              <a:ext uri="{FF2B5EF4-FFF2-40B4-BE49-F238E27FC236}">
                <a16:creationId xmlns:a16="http://schemas.microsoft.com/office/drawing/2014/main" id="{0DA6489B-7B3A-403E-B79C-826EE7D6F9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07681" y="6892722"/>
            <a:ext cx="5931522" cy="5306446"/>
          </a:xfrm>
          <a:prstGeom prst="rect">
            <a:avLst/>
          </a:prstGeom>
        </p:spPr>
      </p:pic>
      <p:pic>
        <p:nvPicPr>
          <p:cNvPr id="17" name="Picture 16" descr="A picture containing indoor, table, sitting, food&#10;&#10;Description automatically generated">
            <a:extLst>
              <a:ext uri="{FF2B5EF4-FFF2-40B4-BE49-F238E27FC236}">
                <a16:creationId xmlns:a16="http://schemas.microsoft.com/office/drawing/2014/main" id="{7C6177AB-BD13-48CF-8F22-E92FC8ACC9F3}"/>
              </a:ext>
            </a:extLst>
          </p:cNvPr>
          <p:cNvPicPr>
            <a:picLocks noChangeAspect="1"/>
          </p:cNvPicPr>
          <p:nvPr/>
        </p:nvPicPr>
        <p:blipFill>
          <a:blip r:embed="rId9"/>
          <a:stretch>
            <a:fillRect/>
          </a:stretch>
        </p:blipFill>
        <p:spPr>
          <a:xfrm>
            <a:off x="19291823" y="12707160"/>
            <a:ext cx="6563239" cy="3666786"/>
          </a:xfrm>
          <a:prstGeom prst="rect">
            <a:avLst/>
          </a:prstGeom>
        </p:spPr>
      </p:pic>
      <p:sp>
        <p:nvSpPr>
          <p:cNvPr id="33" name="TextBox 61">
            <a:extLst>
              <a:ext uri="{FF2B5EF4-FFF2-40B4-BE49-F238E27FC236}">
                <a16:creationId xmlns:a16="http://schemas.microsoft.com/office/drawing/2014/main" id="{6F0B10E3-EBC1-4E54-9440-3C3F9167A9A6}"/>
              </a:ext>
            </a:extLst>
          </p:cNvPr>
          <p:cNvSpPr txBox="1">
            <a:spLocks noChangeArrowheads="1"/>
          </p:cNvSpPr>
          <p:nvPr/>
        </p:nvSpPr>
        <p:spPr bwMode="auto">
          <a:xfrm>
            <a:off x="19129506" y="16465813"/>
            <a:ext cx="6887871" cy="32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473" tIns="36736" rIns="73473" bIns="36736">
            <a:spAutoFit/>
          </a:bodyPr>
          <a:lstStyle>
            <a:lvl1pPr>
              <a:defRPr sz="2100">
                <a:solidFill>
                  <a:schemeClr val="tx1"/>
                </a:solidFill>
                <a:latin typeface="Arial" charset="0"/>
                <a:ea typeface="ＭＳ Ｐゴシック" charset="0"/>
                <a:cs typeface="ＭＳ Ｐゴシック" charset="0"/>
              </a:defRPr>
            </a:lvl1pPr>
            <a:lvl2pPr marL="742950" indent="-285750">
              <a:defRPr sz="2100">
                <a:solidFill>
                  <a:schemeClr val="tx1"/>
                </a:solidFill>
                <a:latin typeface="Arial" charset="0"/>
                <a:ea typeface="ＭＳ Ｐゴシック" charset="0"/>
              </a:defRPr>
            </a:lvl2pPr>
            <a:lvl3pPr marL="1143000" indent="-228600">
              <a:defRPr sz="2100">
                <a:solidFill>
                  <a:schemeClr val="tx1"/>
                </a:solidFill>
                <a:latin typeface="Arial" charset="0"/>
                <a:ea typeface="ＭＳ Ｐゴシック" charset="0"/>
              </a:defRPr>
            </a:lvl3pPr>
            <a:lvl4pPr marL="1600200" indent="-228600">
              <a:defRPr sz="2100">
                <a:solidFill>
                  <a:schemeClr val="tx1"/>
                </a:solidFill>
                <a:latin typeface="Arial" charset="0"/>
                <a:ea typeface="ＭＳ Ｐゴシック" charset="0"/>
              </a:defRPr>
            </a:lvl4pPr>
            <a:lvl5pPr marL="2057400" indent="-228600">
              <a:defRPr sz="2100">
                <a:solidFill>
                  <a:schemeClr val="tx1"/>
                </a:solidFill>
                <a:latin typeface="Arial" charset="0"/>
                <a:ea typeface="ＭＳ Ｐゴシック" charset="0"/>
              </a:defRPr>
            </a:lvl5pPr>
            <a:lvl6pPr marL="2514600" indent="-228600" eaLnBrk="0" fontAlgn="base" hangingPunct="0">
              <a:spcBef>
                <a:spcPct val="0"/>
              </a:spcBef>
              <a:spcAft>
                <a:spcPct val="0"/>
              </a:spcAft>
              <a:defRPr sz="2100">
                <a:solidFill>
                  <a:schemeClr val="tx1"/>
                </a:solidFill>
                <a:latin typeface="Arial" charset="0"/>
                <a:ea typeface="ＭＳ Ｐゴシック" charset="0"/>
              </a:defRPr>
            </a:lvl6pPr>
            <a:lvl7pPr marL="2971800" indent="-228600" eaLnBrk="0" fontAlgn="base" hangingPunct="0">
              <a:spcBef>
                <a:spcPct val="0"/>
              </a:spcBef>
              <a:spcAft>
                <a:spcPct val="0"/>
              </a:spcAft>
              <a:defRPr sz="2100">
                <a:solidFill>
                  <a:schemeClr val="tx1"/>
                </a:solidFill>
                <a:latin typeface="Arial" charset="0"/>
                <a:ea typeface="ＭＳ Ｐゴシック" charset="0"/>
              </a:defRPr>
            </a:lvl7pPr>
            <a:lvl8pPr marL="3429000" indent="-228600" eaLnBrk="0" fontAlgn="base" hangingPunct="0">
              <a:spcBef>
                <a:spcPct val="0"/>
              </a:spcBef>
              <a:spcAft>
                <a:spcPct val="0"/>
              </a:spcAft>
              <a:defRPr sz="2100">
                <a:solidFill>
                  <a:schemeClr val="tx1"/>
                </a:solidFill>
                <a:latin typeface="Arial" charset="0"/>
                <a:ea typeface="ＭＳ Ｐゴシック" charset="0"/>
              </a:defRPr>
            </a:lvl8pPr>
            <a:lvl9pPr marL="3886200" indent="-228600" eaLnBrk="0" fontAlgn="base" hangingPunct="0">
              <a:spcBef>
                <a:spcPct val="0"/>
              </a:spcBef>
              <a:spcAft>
                <a:spcPct val="0"/>
              </a:spcAft>
              <a:defRPr sz="2100">
                <a:solidFill>
                  <a:schemeClr val="tx1"/>
                </a:solidFill>
                <a:latin typeface="Arial" charset="0"/>
                <a:ea typeface="ＭＳ Ｐゴシック" charset="0"/>
              </a:defRPr>
            </a:lvl9pPr>
          </a:lstStyle>
          <a:p>
            <a:pPr algn="ctr"/>
            <a:r>
              <a:rPr lang="en-US" sz="1625" b="1"/>
              <a:t>3-D printed slide track for valve body</a:t>
            </a:r>
            <a:endParaRPr lang="en-US" sz="1625" i="1"/>
          </a:p>
        </p:txBody>
      </p:sp>
      <p:pic>
        <p:nvPicPr>
          <p:cNvPr id="34" name="Picture 4">
            <a:extLst>
              <a:ext uri="{FF2B5EF4-FFF2-40B4-BE49-F238E27FC236}">
                <a16:creationId xmlns:a16="http://schemas.microsoft.com/office/drawing/2014/main" id="{6C93F413-FEBD-41E5-84A7-1E8F7094F7A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549325" y="16881938"/>
            <a:ext cx="4048232" cy="5396157"/>
          </a:xfrm>
          <a:prstGeom prst="rect">
            <a:avLst/>
          </a:prstGeom>
        </p:spPr>
      </p:pic>
      <p:sp>
        <p:nvSpPr>
          <p:cNvPr id="35" name="TextBox 61">
            <a:extLst>
              <a:ext uri="{FF2B5EF4-FFF2-40B4-BE49-F238E27FC236}">
                <a16:creationId xmlns:a16="http://schemas.microsoft.com/office/drawing/2014/main" id="{7741F01F-BD43-41C6-A2A6-D8DC59DC04E4}"/>
              </a:ext>
            </a:extLst>
          </p:cNvPr>
          <p:cNvSpPr txBox="1">
            <a:spLocks noChangeArrowheads="1"/>
          </p:cNvSpPr>
          <p:nvPr/>
        </p:nvSpPr>
        <p:spPr bwMode="auto">
          <a:xfrm>
            <a:off x="18869782" y="22543804"/>
            <a:ext cx="6887871" cy="32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473" tIns="36736" rIns="73473" bIns="36736">
            <a:spAutoFit/>
          </a:bodyPr>
          <a:lstStyle>
            <a:lvl1pPr>
              <a:defRPr sz="2100">
                <a:solidFill>
                  <a:schemeClr val="tx1"/>
                </a:solidFill>
                <a:latin typeface="Arial" charset="0"/>
                <a:ea typeface="ＭＳ Ｐゴシック" charset="0"/>
                <a:cs typeface="ＭＳ Ｐゴシック" charset="0"/>
              </a:defRPr>
            </a:lvl1pPr>
            <a:lvl2pPr marL="742950" indent="-285750">
              <a:defRPr sz="2100">
                <a:solidFill>
                  <a:schemeClr val="tx1"/>
                </a:solidFill>
                <a:latin typeface="Arial" charset="0"/>
                <a:ea typeface="ＭＳ Ｐゴシック" charset="0"/>
              </a:defRPr>
            </a:lvl2pPr>
            <a:lvl3pPr marL="1143000" indent="-228600">
              <a:defRPr sz="2100">
                <a:solidFill>
                  <a:schemeClr val="tx1"/>
                </a:solidFill>
                <a:latin typeface="Arial" charset="0"/>
                <a:ea typeface="ＭＳ Ｐゴシック" charset="0"/>
              </a:defRPr>
            </a:lvl3pPr>
            <a:lvl4pPr marL="1600200" indent="-228600">
              <a:defRPr sz="2100">
                <a:solidFill>
                  <a:schemeClr val="tx1"/>
                </a:solidFill>
                <a:latin typeface="Arial" charset="0"/>
                <a:ea typeface="ＭＳ Ｐゴシック" charset="0"/>
              </a:defRPr>
            </a:lvl4pPr>
            <a:lvl5pPr marL="2057400" indent="-228600">
              <a:defRPr sz="2100">
                <a:solidFill>
                  <a:schemeClr val="tx1"/>
                </a:solidFill>
                <a:latin typeface="Arial" charset="0"/>
                <a:ea typeface="ＭＳ Ｐゴシック" charset="0"/>
              </a:defRPr>
            </a:lvl5pPr>
            <a:lvl6pPr marL="2514600" indent="-228600" eaLnBrk="0" fontAlgn="base" hangingPunct="0">
              <a:spcBef>
                <a:spcPct val="0"/>
              </a:spcBef>
              <a:spcAft>
                <a:spcPct val="0"/>
              </a:spcAft>
              <a:defRPr sz="2100">
                <a:solidFill>
                  <a:schemeClr val="tx1"/>
                </a:solidFill>
                <a:latin typeface="Arial" charset="0"/>
                <a:ea typeface="ＭＳ Ｐゴシック" charset="0"/>
              </a:defRPr>
            </a:lvl6pPr>
            <a:lvl7pPr marL="2971800" indent="-228600" eaLnBrk="0" fontAlgn="base" hangingPunct="0">
              <a:spcBef>
                <a:spcPct val="0"/>
              </a:spcBef>
              <a:spcAft>
                <a:spcPct val="0"/>
              </a:spcAft>
              <a:defRPr sz="2100">
                <a:solidFill>
                  <a:schemeClr val="tx1"/>
                </a:solidFill>
                <a:latin typeface="Arial" charset="0"/>
                <a:ea typeface="ＭＳ Ｐゴシック" charset="0"/>
              </a:defRPr>
            </a:lvl7pPr>
            <a:lvl8pPr marL="3429000" indent="-228600" eaLnBrk="0" fontAlgn="base" hangingPunct="0">
              <a:spcBef>
                <a:spcPct val="0"/>
              </a:spcBef>
              <a:spcAft>
                <a:spcPct val="0"/>
              </a:spcAft>
              <a:defRPr sz="2100">
                <a:solidFill>
                  <a:schemeClr val="tx1"/>
                </a:solidFill>
                <a:latin typeface="Arial" charset="0"/>
                <a:ea typeface="ＭＳ Ｐゴシック" charset="0"/>
              </a:defRPr>
            </a:lvl8pPr>
            <a:lvl9pPr marL="3886200" indent="-228600" eaLnBrk="0" fontAlgn="base" hangingPunct="0">
              <a:spcBef>
                <a:spcPct val="0"/>
              </a:spcBef>
              <a:spcAft>
                <a:spcPct val="0"/>
              </a:spcAft>
              <a:defRPr sz="2100">
                <a:solidFill>
                  <a:schemeClr val="tx1"/>
                </a:solidFill>
                <a:latin typeface="Arial" charset="0"/>
                <a:ea typeface="ＭＳ Ｐゴシック" charset="0"/>
              </a:defRPr>
            </a:lvl9pPr>
          </a:lstStyle>
          <a:p>
            <a:pPr algn="ctr"/>
            <a:r>
              <a:rPr lang="en-US" sz="1625" b="1"/>
              <a:t>3-D printed grippers and holder for cartridges</a:t>
            </a:r>
            <a:endParaRPr lang="en-US" sz="1625" i="1"/>
          </a:p>
        </p:txBody>
      </p:sp>
      <p:grpSp>
        <p:nvGrpSpPr>
          <p:cNvPr id="39" name="Group 38">
            <a:extLst>
              <a:ext uri="{FF2B5EF4-FFF2-40B4-BE49-F238E27FC236}">
                <a16:creationId xmlns:a16="http://schemas.microsoft.com/office/drawing/2014/main" id="{912CD6E7-691B-4430-A351-0CACD031D097}"/>
              </a:ext>
            </a:extLst>
          </p:cNvPr>
          <p:cNvGrpSpPr/>
          <p:nvPr/>
        </p:nvGrpSpPr>
        <p:grpSpPr>
          <a:xfrm>
            <a:off x="10227862" y="4223283"/>
            <a:ext cx="6887871" cy="5803550"/>
            <a:chOff x="10227862" y="4223283"/>
            <a:chExt cx="6887871" cy="5803550"/>
          </a:xfrm>
        </p:grpSpPr>
        <p:sp>
          <p:nvSpPr>
            <p:cNvPr id="31" name="TextBox 61"/>
            <p:cNvSpPr txBox="1">
              <a:spLocks noChangeArrowheads="1"/>
            </p:cNvSpPr>
            <p:nvPr/>
          </p:nvSpPr>
          <p:spPr bwMode="auto">
            <a:xfrm>
              <a:off x="10227862" y="9702575"/>
              <a:ext cx="6887871" cy="32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473" tIns="36736" rIns="73473" bIns="36736">
              <a:spAutoFit/>
            </a:bodyPr>
            <a:lstStyle>
              <a:lvl1pPr>
                <a:defRPr sz="2100">
                  <a:solidFill>
                    <a:schemeClr val="tx1"/>
                  </a:solidFill>
                  <a:latin typeface="Arial" charset="0"/>
                  <a:ea typeface="ＭＳ Ｐゴシック" charset="0"/>
                  <a:cs typeface="ＭＳ Ｐゴシック" charset="0"/>
                </a:defRPr>
              </a:lvl1pPr>
              <a:lvl2pPr marL="742950" indent="-285750">
                <a:defRPr sz="2100">
                  <a:solidFill>
                    <a:schemeClr val="tx1"/>
                  </a:solidFill>
                  <a:latin typeface="Arial" charset="0"/>
                  <a:ea typeface="ＭＳ Ｐゴシック" charset="0"/>
                </a:defRPr>
              </a:lvl2pPr>
              <a:lvl3pPr marL="1143000" indent="-228600">
                <a:defRPr sz="2100">
                  <a:solidFill>
                    <a:schemeClr val="tx1"/>
                  </a:solidFill>
                  <a:latin typeface="Arial" charset="0"/>
                  <a:ea typeface="ＭＳ Ｐゴシック" charset="0"/>
                </a:defRPr>
              </a:lvl3pPr>
              <a:lvl4pPr marL="1600200" indent="-228600">
                <a:defRPr sz="2100">
                  <a:solidFill>
                    <a:schemeClr val="tx1"/>
                  </a:solidFill>
                  <a:latin typeface="Arial" charset="0"/>
                  <a:ea typeface="ＭＳ Ｐゴシック" charset="0"/>
                </a:defRPr>
              </a:lvl4pPr>
              <a:lvl5pPr marL="2057400" indent="-228600">
                <a:defRPr sz="2100">
                  <a:solidFill>
                    <a:schemeClr val="tx1"/>
                  </a:solidFill>
                  <a:latin typeface="Arial" charset="0"/>
                  <a:ea typeface="ＭＳ Ｐゴシック" charset="0"/>
                </a:defRPr>
              </a:lvl5pPr>
              <a:lvl6pPr marL="2514600" indent="-228600" eaLnBrk="0" fontAlgn="base" hangingPunct="0">
                <a:spcBef>
                  <a:spcPct val="0"/>
                </a:spcBef>
                <a:spcAft>
                  <a:spcPct val="0"/>
                </a:spcAft>
                <a:defRPr sz="2100">
                  <a:solidFill>
                    <a:schemeClr val="tx1"/>
                  </a:solidFill>
                  <a:latin typeface="Arial" charset="0"/>
                  <a:ea typeface="ＭＳ Ｐゴシック" charset="0"/>
                </a:defRPr>
              </a:lvl6pPr>
              <a:lvl7pPr marL="2971800" indent="-228600" eaLnBrk="0" fontAlgn="base" hangingPunct="0">
                <a:spcBef>
                  <a:spcPct val="0"/>
                </a:spcBef>
                <a:spcAft>
                  <a:spcPct val="0"/>
                </a:spcAft>
                <a:defRPr sz="2100">
                  <a:solidFill>
                    <a:schemeClr val="tx1"/>
                  </a:solidFill>
                  <a:latin typeface="Arial" charset="0"/>
                  <a:ea typeface="ＭＳ Ｐゴシック" charset="0"/>
                </a:defRPr>
              </a:lvl7pPr>
              <a:lvl8pPr marL="3429000" indent="-228600" eaLnBrk="0" fontAlgn="base" hangingPunct="0">
                <a:spcBef>
                  <a:spcPct val="0"/>
                </a:spcBef>
                <a:spcAft>
                  <a:spcPct val="0"/>
                </a:spcAft>
                <a:defRPr sz="2100">
                  <a:solidFill>
                    <a:schemeClr val="tx1"/>
                  </a:solidFill>
                  <a:latin typeface="Arial" charset="0"/>
                  <a:ea typeface="ＭＳ Ｐゴシック" charset="0"/>
                </a:defRPr>
              </a:lvl8pPr>
              <a:lvl9pPr marL="3886200" indent="-228600" eaLnBrk="0" fontAlgn="base" hangingPunct="0">
                <a:spcBef>
                  <a:spcPct val="0"/>
                </a:spcBef>
                <a:spcAft>
                  <a:spcPct val="0"/>
                </a:spcAft>
                <a:defRPr sz="2100">
                  <a:solidFill>
                    <a:schemeClr val="tx1"/>
                  </a:solidFill>
                  <a:latin typeface="Arial" charset="0"/>
                  <a:ea typeface="ＭＳ Ｐゴシック" charset="0"/>
                </a:defRPr>
              </a:lvl9pPr>
            </a:lstStyle>
            <a:p>
              <a:pPr algn="ctr"/>
              <a:r>
                <a:rPr lang="en-US" sz="1625" b="1" dirty="0"/>
                <a:t>The final concept selected is composed of six major subsystems</a:t>
              </a:r>
              <a:endParaRPr lang="en-US" sz="1625" i="1" dirty="0"/>
            </a:p>
          </p:txBody>
        </p:sp>
        <p:pic>
          <p:nvPicPr>
            <p:cNvPr id="38" name="Picture 37">
              <a:extLst>
                <a:ext uri="{FF2B5EF4-FFF2-40B4-BE49-F238E27FC236}">
                  <a16:creationId xmlns:a16="http://schemas.microsoft.com/office/drawing/2014/main" id="{3B10A297-D2FE-47C4-933E-7B85D5B4258C}"/>
                </a:ext>
              </a:extLst>
            </p:cNvPr>
            <p:cNvPicPr>
              <a:picLocks noChangeAspect="1"/>
            </p:cNvPicPr>
            <p:nvPr/>
          </p:nvPicPr>
          <p:blipFill>
            <a:blip r:embed="rId11"/>
            <a:stretch>
              <a:fillRect/>
            </a:stretch>
          </p:blipFill>
          <p:spPr>
            <a:xfrm>
              <a:off x="11366898" y="4223283"/>
              <a:ext cx="4698195" cy="5412322"/>
            </a:xfrm>
            <a:prstGeom prst="rect">
              <a:avLst/>
            </a:prstGeom>
          </p:spPr>
        </p:pic>
      </p:grpSp>
      <p:grpSp>
        <p:nvGrpSpPr>
          <p:cNvPr id="42" name="Group 41">
            <a:extLst>
              <a:ext uri="{FF2B5EF4-FFF2-40B4-BE49-F238E27FC236}">
                <a16:creationId xmlns:a16="http://schemas.microsoft.com/office/drawing/2014/main" id="{8B769902-AB20-4B7B-AB7E-8746641F373C}"/>
              </a:ext>
            </a:extLst>
          </p:cNvPr>
          <p:cNvGrpSpPr/>
          <p:nvPr/>
        </p:nvGrpSpPr>
        <p:grpSpPr>
          <a:xfrm>
            <a:off x="969314" y="10666052"/>
            <a:ext cx="6887871" cy="4510800"/>
            <a:chOff x="969314" y="10666052"/>
            <a:chExt cx="6887871" cy="4510800"/>
          </a:xfrm>
        </p:grpSpPr>
        <p:pic>
          <p:nvPicPr>
            <p:cNvPr id="21" name="Picture 20">
              <a:extLst>
                <a:ext uri="{FF2B5EF4-FFF2-40B4-BE49-F238E27FC236}">
                  <a16:creationId xmlns:a16="http://schemas.microsoft.com/office/drawing/2014/main" id="{2ACED5A7-3396-4753-9C10-91C7CABEC7BB}"/>
                </a:ext>
              </a:extLst>
            </p:cNvPr>
            <p:cNvPicPr>
              <a:picLocks noChangeAspect="1"/>
            </p:cNvPicPr>
            <p:nvPr/>
          </p:nvPicPr>
          <p:blipFill>
            <a:blip r:embed="rId12"/>
            <a:stretch>
              <a:fillRect/>
            </a:stretch>
          </p:blipFill>
          <p:spPr>
            <a:xfrm>
              <a:off x="2580208" y="10666052"/>
              <a:ext cx="3666084" cy="4169902"/>
            </a:xfrm>
            <a:prstGeom prst="rect">
              <a:avLst/>
            </a:prstGeom>
          </p:spPr>
        </p:pic>
        <p:sp>
          <p:nvSpPr>
            <p:cNvPr id="41" name="TextBox 61">
              <a:extLst>
                <a:ext uri="{FF2B5EF4-FFF2-40B4-BE49-F238E27FC236}">
                  <a16:creationId xmlns:a16="http://schemas.microsoft.com/office/drawing/2014/main" id="{A36DB55F-644A-4471-9AA5-456790902F4D}"/>
                </a:ext>
              </a:extLst>
            </p:cNvPr>
            <p:cNvSpPr txBox="1">
              <a:spLocks noChangeArrowheads="1"/>
            </p:cNvSpPr>
            <p:nvPr/>
          </p:nvSpPr>
          <p:spPr bwMode="auto">
            <a:xfrm>
              <a:off x="969314" y="14852594"/>
              <a:ext cx="6887871" cy="32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473" tIns="36736" rIns="73473" bIns="36736">
              <a:spAutoFit/>
            </a:bodyPr>
            <a:lstStyle>
              <a:lvl1pPr>
                <a:defRPr sz="2100">
                  <a:solidFill>
                    <a:schemeClr val="tx1"/>
                  </a:solidFill>
                  <a:latin typeface="Arial" charset="0"/>
                  <a:ea typeface="ＭＳ Ｐゴシック" charset="0"/>
                  <a:cs typeface="ＭＳ Ｐゴシック" charset="0"/>
                </a:defRPr>
              </a:lvl1pPr>
              <a:lvl2pPr marL="742950" indent="-285750">
                <a:defRPr sz="2100">
                  <a:solidFill>
                    <a:schemeClr val="tx1"/>
                  </a:solidFill>
                  <a:latin typeface="Arial" charset="0"/>
                  <a:ea typeface="ＭＳ Ｐゴシック" charset="0"/>
                </a:defRPr>
              </a:lvl2pPr>
              <a:lvl3pPr marL="1143000" indent="-228600">
                <a:defRPr sz="2100">
                  <a:solidFill>
                    <a:schemeClr val="tx1"/>
                  </a:solidFill>
                  <a:latin typeface="Arial" charset="0"/>
                  <a:ea typeface="ＭＳ Ｐゴシック" charset="0"/>
                </a:defRPr>
              </a:lvl3pPr>
              <a:lvl4pPr marL="1600200" indent="-228600">
                <a:defRPr sz="2100">
                  <a:solidFill>
                    <a:schemeClr val="tx1"/>
                  </a:solidFill>
                  <a:latin typeface="Arial" charset="0"/>
                  <a:ea typeface="ＭＳ Ｐゴシック" charset="0"/>
                </a:defRPr>
              </a:lvl4pPr>
              <a:lvl5pPr marL="2057400" indent="-228600">
                <a:defRPr sz="2100">
                  <a:solidFill>
                    <a:schemeClr val="tx1"/>
                  </a:solidFill>
                  <a:latin typeface="Arial" charset="0"/>
                  <a:ea typeface="ＭＳ Ｐゴシック" charset="0"/>
                </a:defRPr>
              </a:lvl5pPr>
              <a:lvl6pPr marL="2514600" indent="-228600" eaLnBrk="0" fontAlgn="base" hangingPunct="0">
                <a:spcBef>
                  <a:spcPct val="0"/>
                </a:spcBef>
                <a:spcAft>
                  <a:spcPct val="0"/>
                </a:spcAft>
                <a:defRPr sz="2100">
                  <a:solidFill>
                    <a:schemeClr val="tx1"/>
                  </a:solidFill>
                  <a:latin typeface="Arial" charset="0"/>
                  <a:ea typeface="ＭＳ Ｐゴシック" charset="0"/>
                </a:defRPr>
              </a:lvl6pPr>
              <a:lvl7pPr marL="2971800" indent="-228600" eaLnBrk="0" fontAlgn="base" hangingPunct="0">
                <a:spcBef>
                  <a:spcPct val="0"/>
                </a:spcBef>
                <a:spcAft>
                  <a:spcPct val="0"/>
                </a:spcAft>
                <a:defRPr sz="2100">
                  <a:solidFill>
                    <a:schemeClr val="tx1"/>
                  </a:solidFill>
                  <a:latin typeface="Arial" charset="0"/>
                  <a:ea typeface="ＭＳ Ｐゴシック" charset="0"/>
                </a:defRPr>
              </a:lvl7pPr>
              <a:lvl8pPr marL="3429000" indent="-228600" eaLnBrk="0" fontAlgn="base" hangingPunct="0">
                <a:spcBef>
                  <a:spcPct val="0"/>
                </a:spcBef>
                <a:spcAft>
                  <a:spcPct val="0"/>
                </a:spcAft>
                <a:defRPr sz="2100">
                  <a:solidFill>
                    <a:schemeClr val="tx1"/>
                  </a:solidFill>
                  <a:latin typeface="Arial" charset="0"/>
                  <a:ea typeface="ＭＳ Ｐゴシック" charset="0"/>
                </a:defRPr>
              </a:lvl8pPr>
              <a:lvl9pPr marL="3886200" indent="-228600" eaLnBrk="0" fontAlgn="base" hangingPunct="0">
                <a:spcBef>
                  <a:spcPct val="0"/>
                </a:spcBef>
                <a:spcAft>
                  <a:spcPct val="0"/>
                </a:spcAft>
                <a:defRPr sz="2100">
                  <a:solidFill>
                    <a:schemeClr val="tx1"/>
                  </a:solidFill>
                  <a:latin typeface="Arial" charset="0"/>
                  <a:ea typeface="ＭＳ Ｐゴシック" charset="0"/>
                </a:defRPr>
              </a:lvl9pPr>
            </a:lstStyle>
            <a:p>
              <a:pPr algn="ctr"/>
              <a:r>
                <a:rPr lang="en-US" sz="1625" b="1" dirty="0"/>
                <a:t>Assembled 2-HA-2 valve</a:t>
              </a:r>
              <a:endParaRPr lang="en-US" sz="1625" i="1" dirty="0"/>
            </a:p>
          </p:txBody>
        </p:sp>
      </p:grpSp>
      <p:sp>
        <p:nvSpPr>
          <p:cNvPr id="43" name="TextBox 61">
            <a:extLst>
              <a:ext uri="{FF2B5EF4-FFF2-40B4-BE49-F238E27FC236}">
                <a16:creationId xmlns:a16="http://schemas.microsoft.com/office/drawing/2014/main" id="{651DDC15-CCA9-4E71-B8C7-1F85B15319FA}"/>
              </a:ext>
            </a:extLst>
          </p:cNvPr>
          <p:cNvSpPr txBox="1">
            <a:spLocks noChangeArrowheads="1"/>
          </p:cNvSpPr>
          <p:nvPr/>
        </p:nvSpPr>
        <p:spPr bwMode="auto">
          <a:xfrm>
            <a:off x="10387810" y="33751364"/>
            <a:ext cx="6887871" cy="32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473" tIns="36736" rIns="73473" bIns="36736">
            <a:spAutoFit/>
          </a:bodyPr>
          <a:lstStyle>
            <a:lvl1pPr>
              <a:defRPr sz="2100">
                <a:solidFill>
                  <a:schemeClr val="tx1"/>
                </a:solidFill>
                <a:latin typeface="Arial" charset="0"/>
                <a:ea typeface="ＭＳ Ｐゴシック" charset="0"/>
                <a:cs typeface="ＭＳ Ｐゴシック" charset="0"/>
              </a:defRPr>
            </a:lvl1pPr>
            <a:lvl2pPr marL="742950" indent="-285750">
              <a:defRPr sz="2100">
                <a:solidFill>
                  <a:schemeClr val="tx1"/>
                </a:solidFill>
                <a:latin typeface="Arial" charset="0"/>
                <a:ea typeface="ＭＳ Ｐゴシック" charset="0"/>
              </a:defRPr>
            </a:lvl2pPr>
            <a:lvl3pPr marL="1143000" indent="-228600">
              <a:defRPr sz="2100">
                <a:solidFill>
                  <a:schemeClr val="tx1"/>
                </a:solidFill>
                <a:latin typeface="Arial" charset="0"/>
                <a:ea typeface="ＭＳ Ｐゴシック" charset="0"/>
              </a:defRPr>
            </a:lvl3pPr>
            <a:lvl4pPr marL="1600200" indent="-228600">
              <a:defRPr sz="2100">
                <a:solidFill>
                  <a:schemeClr val="tx1"/>
                </a:solidFill>
                <a:latin typeface="Arial" charset="0"/>
                <a:ea typeface="ＭＳ Ｐゴシック" charset="0"/>
              </a:defRPr>
            </a:lvl4pPr>
            <a:lvl5pPr marL="2057400" indent="-228600">
              <a:defRPr sz="2100">
                <a:solidFill>
                  <a:schemeClr val="tx1"/>
                </a:solidFill>
                <a:latin typeface="Arial" charset="0"/>
                <a:ea typeface="ＭＳ Ｐゴシック" charset="0"/>
              </a:defRPr>
            </a:lvl5pPr>
            <a:lvl6pPr marL="2514600" indent="-228600" eaLnBrk="0" fontAlgn="base" hangingPunct="0">
              <a:spcBef>
                <a:spcPct val="0"/>
              </a:spcBef>
              <a:spcAft>
                <a:spcPct val="0"/>
              </a:spcAft>
              <a:defRPr sz="2100">
                <a:solidFill>
                  <a:schemeClr val="tx1"/>
                </a:solidFill>
                <a:latin typeface="Arial" charset="0"/>
                <a:ea typeface="ＭＳ Ｐゴシック" charset="0"/>
              </a:defRPr>
            </a:lvl6pPr>
            <a:lvl7pPr marL="2971800" indent="-228600" eaLnBrk="0" fontAlgn="base" hangingPunct="0">
              <a:spcBef>
                <a:spcPct val="0"/>
              </a:spcBef>
              <a:spcAft>
                <a:spcPct val="0"/>
              </a:spcAft>
              <a:defRPr sz="2100">
                <a:solidFill>
                  <a:schemeClr val="tx1"/>
                </a:solidFill>
                <a:latin typeface="Arial" charset="0"/>
                <a:ea typeface="ＭＳ Ｐゴシック" charset="0"/>
              </a:defRPr>
            </a:lvl7pPr>
            <a:lvl8pPr marL="3429000" indent="-228600" eaLnBrk="0" fontAlgn="base" hangingPunct="0">
              <a:spcBef>
                <a:spcPct val="0"/>
              </a:spcBef>
              <a:spcAft>
                <a:spcPct val="0"/>
              </a:spcAft>
              <a:defRPr sz="2100">
                <a:solidFill>
                  <a:schemeClr val="tx1"/>
                </a:solidFill>
                <a:latin typeface="Arial" charset="0"/>
                <a:ea typeface="ＭＳ Ｐゴシック" charset="0"/>
              </a:defRPr>
            </a:lvl8pPr>
            <a:lvl9pPr marL="3886200" indent="-228600" eaLnBrk="0" fontAlgn="base" hangingPunct="0">
              <a:spcBef>
                <a:spcPct val="0"/>
              </a:spcBef>
              <a:spcAft>
                <a:spcPct val="0"/>
              </a:spcAft>
              <a:defRPr sz="2100">
                <a:solidFill>
                  <a:schemeClr val="tx1"/>
                </a:solidFill>
                <a:latin typeface="Arial" charset="0"/>
                <a:ea typeface="ＭＳ Ｐゴシック" charset="0"/>
              </a:defRPr>
            </a:lvl9pPr>
          </a:lstStyle>
          <a:p>
            <a:pPr algn="ctr"/>
            <a:r>
              <a:rPr lang="en-US" sz="1625" b="1" dirty="0"/>
              <a:t>Examples of analysis conducted for the prototype</a:t>
            </a:r>
          </a:p>
        </p:txBody>
      </p:sp>
      <p:pic>
        <p:nvPicPr>
          <p:cNvPr id="19" name="Picture 20">
            <a:extLst>
              <a:ext uri="{FF2B5EF4-FFF2-40B4-BE49-F238E27FC236}">
                <a16:creationId xmlns:a16="http://schemas.microsoft.com/office/drawing/2014/main" id="{2ACED5A7-3396-4753-9C10-91C7CABEC7BB}"/>
              </a:ext>
            </a:extLst>
          </p:cNvPr>
          <p:cNvPicPr>
            <a:picLocks noChangeAspect="1"/>
          </p:cNvPicPr>
          <p:nvPr/>
        </p:nvPicPr>
        <p:blipFill>
          <a:blip r:embed="rId12"/>
          <a:stretch>
            <a:fillRect/>
          </a:stretch>
        </p:blipFill>
        <p:spPr>
          <a:xfrm>
            <a:off x="2543330" y="10580263"/>
            <a:ext cx="3739840" cy="4253794"/>
          </a:xfrm>
          <a:prstGeom prst="rect">
            <a:avLst/>
          </a:prstGeom>
        </p:spPr>
      </p:pic>
    </p:spTree>
    <p:extLst>
      <p:ext uri="{BB962C8B-B14F-4D97-AF65-F5344CB8AC3E}">
        <p14:creationId xmlns:p14="http://schemas.microsoft.com/office/powerpoint/2010/main" val="3635767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0</TotalTime>
  <Words>817</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PowerPoint Presentation</vt:lpstr>
    </vt:vector>
  </TitlesOfParts>
  <Manager/>
  <Company>University of Kentucky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UKIT Research Poster Template</dc:title>
  <dc:subject/>
  <dc:creator>UKIT Academic Technology Group</dc:creator>
  <cp:keywords/>
  <dc:description/>
  <cp:lastModifiedBy>Walker, Benjamin M.</cp:lastModifiedBy>
  <cp:revision>1</cp:revision>
  <cp:lastPrinted>2012-06-18T13:49:52Z</cp:lastPrinted>
  <dcterms:created xsi:type="dcterms:W3CDTF">2012-06-15T19:50:57Z</dcterms:created>
  <dcterms:modified xsi:type="dcterms:W3CDTF">2020-02-12T21:57:16Z</dcterms:modified>
  <cp:category/>
</cp:coreProperties>
</file>